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s-CO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178"/>
    <a:srgbClr val="9CC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2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unicaciones.ccbb" userId="f819dfed-9415-4eba-bfeb-09b1af3982bc" providerId="ADAL" clId="{9FE0D7E3-ABEC-45F4-879B-2ECA6121FEF5}"/>
    <pc:docChg chg="custSel modSld">
      <pc:chgData name="comunicaciones.ccbb" userId="f819dfed-9415-4eba-bfeb-09b1af3982bc" providerId="ADAL" clId="{9FE0D7E3-ABEC-45F4-879B-2ECA6121FEF5}" dt="2024-11-06T17:11:37.213" v="51" actId="20577"/>
      <pc:docMkLst>
        <pc:docMk/>
      </pc:docMkLst>
      <pc:sldChg chg="addSp delSp modSp">
        <pc:chgData name="comunicaciones.ccbb" userId="f819dfed-9415-4eba-bfeb-09b1af3982bc" providerId="ADAL" clId="{9FE0D7E3-ABEC-45F4-879B-2ECA6121FEF5}" dt="2024-11-06T17:11:37.213" v="51" actId="20577"/>
        <pc:sldMkLst>
          <pc:docMk/>
          <pc:sldMk cId="3340100080" sldId="256"/>
        </pc:sldMkLst>
        <pc:spChg chg="add mod">
          <ac:chgData name="comunicaciones.ccbb" userId="f819dfed-9415-4eba-bfeb-09b1af3982bc" providerId="ADAL" clId="{9FE0D7E3-ABEC-45F4-879B-2ECA6121FEF5}" dt="2024-11-06T17:04:45.567" v="9" actId="14100"/>
          <ac:spMkLst>
            <pc:docMk/>
            <pc:sldMk cId="3340100080" sldId="256"/>
            <ac:spMk id="6" creationId="{0F87E6EB-AD7D-4BFD-8C05-34AEA66BBC7C}"/>
          </ac:spMkLst>
        </pc:spChg>
        <pc:spChg chg="add mod">
          <ac:chgData name="comunicaciones.ccbb" userId="f819dfed-9415-4eba-bfeb-09b1af3982bc" providerId="ADAL" clId="{9FE0D7E3-ABEC-45F4-879B-2ECA6121FEF5}" dt="2024-11-06T17:11:37.213" v="51" actId="20577"/>
          <ac:spMkLst>
            <pc:docMk/>
            <pc:sldMk cId="3340100080" sldId="256"/>
            <ac:spMk id="8" creationId="{F7F697A3-7D5D-4979-B3C7-241B94B7FAC5}"/>
          </ac:spMkLst>
        </pc:spChg>
        <pc:spChg chg="add mod">
          <ac:chgData name="comunicaciones.ccbb" userId="f819dfed-9415-4eba-bfeb-09b1af3982bc" providerId="ADAL" clId="{9FE0D7E3-ABEC-45F4-879B-2ECA6121FEF5}" dt="2024-11-06T17:05:51.765" v="46" actId="1076"/>
          <ac:spMkLst>
            <pc:docMk/>
            <pc:sldMk cId="3340100080" sldId="256"/>
            <ac:spMk id="10" creationId="{7BCF49D0-1B02-430D-9CA5-6A67971A27CD}"/>
          </ac:spMkLst>
        </pc:spChg>
        <pc:picChg chg="add mod">
          <ac:chgData name="comunicaciones.ccbb" userId="f819dfed-9415-4eba-bfeb-09b1af3982bc" providerId="ADAL" clId="{9FE0D7E3-ABEC-45F4-879B-2ECA6121FEF5}" dt="2024-11-06T17:06:09.271" v="50" actId="1076"/>
          <ac:picMkLst>
            <pc:docMk/>
            <pc:sldMk cId="3340100080" sldId="256"/>
            <ac:picMk id="3" creationId="{EEBDE1EA-8B59-422D-8A01-AFF3CFF50207}"/>
          </ac:picMkLst>
        </pc:picChg>
        <pc:picChg chg="del">
          <ac:chgData name="comunicaciones.ccbb" userId="f819dfed-9415-4eba-bfeb-09b1af3982bc" providerId="ADAL" clId="{9FE0D7E3-ABEC-45F4-879B-2ECA6121FEF5}" dt="2024-11-06T17:04:21.896" v="2" actId="478"/>
          <ac:picMkLst>
            <pc:docMk/>
            <pc:sldMk cId="3340100080" sldId="256"/>
            <ac:picMk id="4" creationId="{9F6EA65F-9B49-4E0B-BFDA-296CBB163B7C}"/>
          </ac:picMkLst>
        </pc:picChg>
        <pc:picChg chg="add mod">
          <ac:chgData name="comunicaciones.ccbb" userId="f819dfed-9415-4eba-bfeb-09b1af3982bc" providerId="ADAL" clId="{9FE0D7E3-ABEC-45F4-879B-2ECA6121FEF5}" dt="2024-11-06T17:04:34.312" v="6" actId="14100"/>
          <ac:picMkLst>
            <pc:docMk/>
            <pc:sldMk cId="3340100080" sldId="256"/>
            <ac:picMk id="5" creationId="{D85FF57C-C727-45F4-8B9D-35918448AB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3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824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472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11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533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3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98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36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0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70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43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E9ADC-8B6B-4684-B102-069CEFC08883}" type="datetimeFigureOut">
              <a:rPr lang="es-CO" smtClean="0"/>
              <a:t>6/11/2024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FF511-AD1B-4D9C-B58A-BDF7B15A09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36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930032F-AD31-494A-A817-643BB98838D5}"/>
              </a:ext>
            </a:extLst>
          </p:cNvPr>
          <p:cNvSpPr/>
          <p:nvPr/>
        </p:nvSpPr>
        <p:spPr>
          <a:xfrm>
            <a:off x="22850429" y="752023"/>
            <a:ext cx="7595196" cy="3109284"/>
          </a:xfrm>
          <a:custGeom>
            <a:avLst/>
            <a:gdLst/>
            <a:ahLst/>
            <a:cxnLst/>
            <a:rect l="l" t="t" r="r" b="b"/>
            <a:pathLst>
              <a:path w="7595196" h="3109284">
                <a:moveTo>
                  <a:pt x="0" y="0"/>
                </a:moveTo>
                <a:lnTo>
                  <a:pt x="7595196" y="0"/>
                </a:lnTo>
                <a:lnTo>
                  <a:pt x="7595196" y="3109284"/>
                </a:lnTo>
                <a:lnTo>
                  <a:pt x="0" y="3109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B063159D-E366-4439-9EF7-5E9EA50102EF}"/>
              </a:ext>
            </a:extLst>
          </p:cNvPr>
          <p:cNvSpPr/>
          <p:nvPr/>
        </p:nvSpPr>
        <p:spPr>
          <a:xfrm flipV="1">
            <a:off x="0" y="42492706"/>
            <a:ext cx="32399288" cy="707932"/>
          </a:xfrm>
          <a:prstGeom prst="rect">
            <a:avLst/>
          </a:prstGeom>
          <a:solidFill>
            <a:srgbClr val="2C61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5FF57C-C727-45F4-8B9D-35918448AB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41587" b="34129"/>
          <a:stretch/>
        </p:blipFill>
        <p:spPr>
          <a:xfrm>
            <a:off x="0" y="0"/>
            <a:ext cx="32399288" cy="59398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87E6EB-AD7D-4BFD-8C05-34AEA66BBC7C}"/>
              </a:ext>
            </a:extLst>
          </p:cNvPr>
          <p:cNvSpPr/>
          <p:nvPr/>
        </p:nvSpPr>
        <p:spPr>
          <a:xfrm>
            <a:off x="0" y="0"/>
            <a:ext cx="32399288" cy="5939869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7F697A3-7D5D-4979-B3C7-241B94B7FAC5}"/>
              </a:ext>
            </a:extLst>
          </p:cNvPr>
          <p:cNvSpPr txBox="1">
            <a:spLocks/>
          </p:cNvSpPr>
          <p:nvPr/>
        </p:nvSpPr>
        <p:spPr>
          <a:xfrm>
            <a:off x="1953663" y="1401483"/>
            <a:ext cx="27791231" cy="2459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Seminario Internacional</a:t>
            </a:r>
            <a:br>
              <a:rPr lang="es-ES" sz="1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Ciencias Básicas Biomédicas</a:t>
            </a:r>
            <a:endParaRPr lang="es-ES" sz="1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BCF49D0-1B02-430D-9CA5-6A67971A27CD}"/>
              </a:ext>
            </a:extLst>
          </p:cNvPr>
          <p:cNvSpPr txBox="1">
            <a:spLocks/>
          </p:cNvSpPr>
          <p:nvPr/>
        </p:nvSpPr>
        <p:spPr>
          <a:xfrm>
            <a:off x="12803226" y="5102386"/>
            <a:ext cx="6792836" cy="320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0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</a:t>
            </a:r>
            <a:endParaRPr lang="es-ES" sz="1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BDE1EA-8B59-422D-8A01-AFF3CFF50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357" y="38930560"/>
            <a:ext cx="7003841" cy="28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00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9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>Universidad de Antioquia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 Mariana Pérez López</dc:creator>
  <cp:lastModifiedBy>comunicaciones.ccbb</cp:lastModifiedBy>
  <cp:revision>26</cp:revision>
  <dcterms:created xsi:type="dcterms:W3CDTF">2016-09-30T18:43:00Z</dcterms:created>
  <dcterms:modified xsi:type="dcterms:W3CDTF">2024-11-06T17:12:29Z</dcterms:modified>
</cp:coreProperties>
</file>