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0" r:id="rId4"/>
    <p:sldId id="259" r:id="rId5"/>
    <p:sldId id="266" r:id="rId6"/>
    <p:sldId id="258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02B"/>
    <a:srgbClr val="0B6937"/>
    <a:srgbClr val="701E5C"/>
    <a:srgbClr val="8CC63E"/>
    <a:srgbClr val="1B9A7F"/>
    <a:srgbClr val="0D7672"/>
    <a:srgbClr val="EF414D"/>
    <a:srgbClr val="42B649"/>
    <a:srgbClr val="33BDAA"/>
    <a:srgbClr val="329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82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945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224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7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54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69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1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01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1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46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197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7C0D-635D-4C73-A724-43B4BE33A87F}" type="datetimeFigureOut">
              <a:rPr lang="es-CO" smtClean="0"/>
              <a:t>5/10/2021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AF6D-CF2C-47BB-B643-08B36E275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03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BA7AC0-F356-4CC0-8D0C-053161F0A7F3}"/>
              </a:ext>
            </a:extLst>
          </p:cNvPr>
          <p:cNvSpPr/>
          <p:nvPr/>
        </p:nvSpPr>
        <p:spPr>
          <a:xfrm>
            <a:off x="0" y="2362201"/>
            <a:ext cx="12180888" cy="2133598"/>
          </a:xfrm>
          <a:prstGeom prst="rect">
            <a:avLst/>
          </a:prstGeom>
          <a:solidFill>
            <a:srgbClr val="0B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367418" y="2590801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presentación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2946732" y="3057525"/>
            <a:ext cx="34480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507" y="2804380"/>
            <a:ext cx="3445656" cy="11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8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D05B7896-9858-42CF-84A4-5A85192C046A}"/>
              </a:ext>
            </a:extLst>
          </p:cNvPr>
          <p:cNvSpPr/>
          <p:nvPr/>
        </p:nvSpPr>
        <p:spPr>
          <a:xfrm>
            <a:off x="1473870" y="5513733"/>
            <a:ext cx="4170639" cy="10509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Espacio para distintivo, logos o gráficos.</a:t>
            </a:r>
          </a:p>
          <a:p>
            <a:pPr algn="ctr"/>
            <a:r>
              <a:rPr lang="es-ES" dirty="0"/>
              <a:t>(opcional)</a:t>
            </a:r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6AEE3C2-4C50-42C2-9CFA-5E26C43EE412}"/>
              </a:ext>
            </a:extLst>
          </p:cNvPr>
          <p:cNvSpPr/>
          <p:nvPr/>
        </p:nvSpPr>
        <p:spPr>
          <a:xfrm>
            <a:off x="8369459" y="1792704"/>
            <a:ext cx="3156794" cy="31033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Espacio para fotografías o gráficos. (opcional)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 rot="5400000">
            <a:off x="-3062038" y="3062037"/>
            <a:ext cx="6858002" cy="733927"/>
          </a:xfrm>
          <a:prstGeom prst="rect">
            <a:avLst/>
          </a:prstGeom>
          <a:solidFill>
            <a:srgbClr val="0B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C000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2" y="218707"/>
            <a:ext cx="5875089" cy="852426"/>
          </a:xfrm>
        </p:spPr>
        <p:txBody>
          <a:bodyPr anchor="ctr">
            <a:normAutofit/>
          </a:bodyPr>
          <a:lstStyle/>
          <a:p>
            <a:pPr algn="l"/>
            <a:r>
              <a:rPr lang="es-ES" sz="3200" b="1" dirty="0">
                <a:solidFill>
                  <a:srgbClr val="0B6937"/>
                </a:solidFill>
                <a:latin typeface="Roboto Slab" pitchFamily="2" charset="0"/>
                <a:ea typeface="Roboto Slab" pitchFamily="2" charset="0"/>
              </a:rPr>
              <a:t>Título de la diapositiva</a:t>
            </a:r>
            <a:endParaRPr lang="es-CO" sz="3200" b="1" dirty="0">
              <a:solidFill>
                <a:srgbClr val="0B6937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71779" y="466585"/>
            <a:ext cx="178335" cy="178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067" y="360555"/>
            <a:ext cx="2214325" cy="710577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1347918" y="6390907"/>
            <a:ext cx="178335" cy="178335"/>
          </a:xfrm>
          <a:prstGeom prst="rect">
            <a:avLst/>
          </a:prstGeom>
          <a:solidFill>
            <a:srgbClr val="0B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11042181" y="6386352"/>
            <a:ext cx="178335" cy="178335"/>
          </a:xfrm>
          <a:prstGeom prst="rect">
            <a:avLst/>
          </a:prstGeom>
          <a:solidFill>
            <a:srgbClr val="F8A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10736444" y="6390907"/>
            <a:ext cx="178335" cy="178335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D71E636A-4153-6B46-ACF8-6F67CF98F297}"/>
              </a:ext>
            </a:extLst>
          </p:cNvPr>
          <p:cNvSpPr txBox="1">
            <a:spLocks/>
          </p:cNvSpPr>
          <p:nvPr/>
        </p:nvSpPr>
        <p:spPr>
          <a:xfrm>
            <a:off x="1425742" y="1745934"/>
            <a:ext cx="6265015" cy="2952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</p:txBody>
      </p:sp>
    </p:spTree>
    <p:extLst>
      <p:ext uri="{BB962C8B-B14F-4D97-AF65-F5344CB8AC3E}">
        <p14:creationId xmlns:p14="http://schemas.microsoft.com/office/powerpoint/2010/main" val="321757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1440112" y="218707"/>
            <a:ext cx="5875089" cy="85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b="1" dirty="0">
                <a:solidFill>
                  <a:srgbClr val="F8A02B"/>
                </a:solidFill>
                <a:latin typeface="Roboto Slab" pitchFamily="2" charset="0"/>
                <a:ea typeface="Roboto Slab" pitchFamily="2" charset="0"/>
              </a:rPr>
              <a:t>Título de la diapositiva</a:t>
            </a:r>
            <a:endParaRPr lang="es-CO" sz="3200" b="1" dirty="0">
              <a:solidFill>
                <a:srgbClr val="F8A02B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 rot="5400000">
            <a:off x="-3062038" y="3062037"/>
            <a:ext cx="6858002" cy="733927"/>
          </a:xfrm>
          <a:prstGeom prst="rect">
            <a:avLst/>
          </a:prstGeom>
          <a:solidFill>
            <a:srgbClr val="F8A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C0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71779" y="466585"/>
            <a:ext cx="178335" cy="178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/>
          <p:cNvSpPr/>
          <p:nvPr/>
        </p:nvSpPr>
        <p:spPr>
          <a:xfrm>
            <a:off x="11347918" y="6390907"/>
            <a:ext cx="178335" cy="178335"/>
          </a:xfrm>
          <a:prstGeom prst="rect">
            <a:avLst/>
          </a:prstGeom>
          <a:solidFill>
            <a:srgbClr val="F8A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11042181" y="6386352"/>
            <a:ext cx="178335" cy="178335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10736444" y="6390907"/>
            <a:ext cx="178335" cy="178335"/>
          </a:xfrm>
          <a:prstGeom prst="rect">
            <a:avLst/>
          </a:prstGeom>
          <a:solidFill>
            <a:srgbClr val="701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F918091-9850-A846-A82F-CED162336A61}"/>
              </a:ext>
            </a:extLst>
          </p:cNvPr>
          <p:cNvSpPr txBox="1">
            <a:spLocks/>
          </p:cNvSpPr>
          <p:nvPr/>
        </p:nvSpPr>
        <p:spPr>
          <a:xfrm>
            <a:off x="1988846" y="1778591"/>
            <a:ext cx="8836765" cy="425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7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3" name="Imagen 10">
            <a:extLst>
              <a:ext uri="{FF2B5EF4-FFF2-40B4-BE49-F238E27FC236}">
                <a16:creationId xmlns:a16="http://schemas.microsoft.com/office/drawing/2014/main" id="{FC5F1F23-EBD6-7241-88DF-3D9114F4DD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067" y="360555"/>
            <a:ext cx="2214325" cy="71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6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 rot="5400000">
            <a:off x="-3062038" y="3062037"/>
            <a:ext cx="6858002" cy="733927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C000"/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2" y="218707"/>
            <a:ext cx="5875089" cy="852426"/>
          </a:xfrm>
        </p:spPr>
        <p:txBody>
          <a:bodyPr anchor="ctr">
            <a:normAutofit/>
          </a:bodyPr>
          <a:lstStyle/>
          <a:p>
            <a:pPr algn="l"/>
            <a:r>
              <a:rPr lang="es-ES" sz="3200" b="1" dirty="0">
                <a:solidFill>
                  <a:srgbClr val="8CC63E"/>
                </a:solidFill>
                <a:latin typeface="Roboto Slab" pitchFamily="2" charset="0"/>
                <a:ea typeface="Roboto Slab" pitchFamily="2" charset="0"/>
              </a:rPr>
              <a:t>Título de la diapositiva</a:t>
            </a:r>
            <a:endParaRPr lang="es-CO" sz="3200" b="1" dirty="0">
              <a:solidFill>
                <a:srgbClr val="8CC63E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71779" y="466585"/>
            <a:ext cx="178335" cy="178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11347918" y="6390907"/>
            <a:ext cx="178335" cy="178335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/>
          <p:cNvSpPr/>
          <p:nvPr/>
        </p:nvSpPr>
        <p:spPr>
          <a:xfrm>
            <a:off x="11042181" y="6386352"/>
            <a:ext cx="178335" cy="178335"/>
          </a:xfrm>
          <a:prstGeom prst="rect">
            <a:avLst/>
          </a:prstGeom>
          <a:solidFill>
            <a:srgbClr val="701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10736444" y="6390907"/>
            <a:ext cx="178335" cy="178335"/>
          </a:xfrm>
          <a:prstGeom prst="rect">
            <a:avLst/>
          </a:prstGeom>
          <a:solidFill>
            <a:srgbClr val="0B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0">
            <a:extLst>
              <a:ext uri="{FF2B5EF4-FFF2-40B4-BE49-F238E27FC236}">
                <a16:creationId xmlns:a16="http://schemas.microsoft.com/office/drawing/2014/main" id="{FC5F1F23-EBD6-7241-88DF-3D9114F4DD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067" y="360555"/>
            <a:ext cx="2214325" cy="710577"/>
          </a:xfrm>
          <a:prstGeom prst="rect">
            <a:avLst/>
          </a:prstGeom>
        </p:spPr>
      </p:pic>
      <p:sp>
        <p:nvSpPr>
          <p:cNvPr id="18" name="Subtítulo 2">
            <a:extLst>
              <a:ext uri="{FF2B5EF4-FFF2-40B4-BE49-F238E27FC236}">
                <a16:creationId xmlns:a16="http://schemas.microsoft.com/office/drawing/2014/main" id="{0F918091-9850-A846-A82F-CED162336A61}"/>
              </a:ext>
            </a:extLst>
          </p:cNvPr>
          <p:cNvSpPr txBox="1">
            <a:spLocks/>
          </p:cNvSpPr>
          <p:nvPr/>
        </p:nvSpPr>
        <p:spPr>
          <a:xfrm>
            <a:off x="1988846" y="1778591"/>
            <a:ext cx="8836765" cy="425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7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5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 rot="5400000">
            <a:off x="-3062038" y="3062037"/>
            <a:ext cx="6858002" cy="733927"/>
          </a:xfrm>
          <a:prstGeom prst="rect">
            <a:avLst/>
          </a:prstGeom>
          <a:solidFill>
            <a:srgbClr val="701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C000"/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2" y="218707"/>
            <a:ext cx="5875089" cy="852426"/>
          </a:xfrm>
        </p:spPr>
        <p:txBody>
          <a:bodyPr anchor="ctr">
            <a:normAutofit/>
          </a:bodyPr>
          <a:lstStyle/>
          <a:p>
            <a:pPr algn="l"/>
            <a:r>
              <a:rPr lang="es-ES" sz="3200" b="1" dirty="0">
                <a:solidFill>
                  <a:srgbClr val="701E5C"/>
                </a:solidFill>
                <a:latin typeface="Roboto Slab" pitchFamily="2" charset="0"/>
                <a:ea typeface="Roboto Slab" pitchFamily="2" charset="0"/>
              </a:rPr>
              <a:t>Título de la diapositiva</a:t>
            </a:r>
            <a:endParaRPr lang="es-CO" sz="3200" b="1" dirty="0">
              <a:solidFill>
                <a:srgbClr val="701E5C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71779" y="466585"/>
            <a:ext cx="178335" cy="178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/>
          <p:cNvSpPr/>
          <p:nvPr/>
        </p:nvSpPr>
        <p:spPr>
          <a:xfrm>
            <a:off x="11347918" y="6390907"/>
            <a:ext cx="178335" cy="178335"/>
          </a:xfrm>
          <a:prstGeom prst="rect">
            <a:avLst/>
          </a:prstGeom>
          <a:solidFill>
            <a:srgbClr val="701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11042181" y="6386352"/>
            <a:ext cx="178335" cy="178335"/>
          </a:xfrm>
          <a:prstGeom prst="rect">
            <a:avLst/>
          </a:prstGeom>
          <a:solidFill>
            <a:srgbClr val="0B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10736444" y="6390907"/>
            <a:ext cx="178335" cy="178335"/>
          </a:xfrm>
          <a:prstGeom prst="rect">
            <a:avLst/>
          </a:prstGeom>
          <a:solidFill>
            <a:srgbClr val="F8A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0">
            <a:extLst>
              <a:ext uri="{FF2B5EF4-FFF2-40B4-BE49-F238E27FC236}">
                <a16:creationId xmlns:a16="http://schemas.microsoft.com/office/drawing/2014/main" id="{FC5F1F23-EBD6-7241-88DF-3D9114F4DD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067" y="360555"/>
            <a:ext cx="2214325" cy="710577"/>
          </a:xfrm>
          <a:prstGeom prst="rect">
            <a:avLst/>
          </a:prstGeom>
        </p:spPr>
      </p:pic>
      <p:sp>
        <p:nvSpPr>
          <p:cNvPr id="18" name="Subtítulo 2">
            <a:extLst>
              <a:ext uri="{FF2B5EF4-FFF2-40B4-BE49-F238E27FC236}">
                <a16:creationId xmlns:a16="http://schemas.microsoft.com/office/drawing/2014/main" id="{0F918091-9850-A846-A82F-CED162336A61}"/>
              </a:ext>
            </a:extLst>
          </p:cNvPr>
          <p:cNvSpPr txBox="1">
            <a:spLocks/>
          </p:cNvSpPr>
          <p:nvPr/>
        </p:nvSpPr>
        <p:spPr>
          <a:xfrm>
            <a:off x="1988846" y="1778591"/>
            <a:ext cx="8836765" cy="425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b="1" dirty="0"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400" dirty="0"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</a:p>
          <a:p>
            <a:pPr algn="just"/>
            <a:endParaRPr lang="es-ES" sz="17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endParaRPr lang="es-ES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0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BA7AC0-F356-4CC0-8D0C-053161F0A7F3}"/>
              </a:ext>
            </a:extLst>
          </p:cNvPr>
          <p:cNvSpPr/>
          <p:nvPr/>
        </p:nvSpPr>
        <p:spPr>
          <a:xfrm>
            <a:off x="0" y="2457450"/>
            <a:ext cx="12180888" cy="1943100"/>
          </a:xfrm>
          <a:prstGeom prst="rect">
            <a:avLst/>
          </a:prstGeom>
          <a:solidFill>
            <a:srgbClr val="0B6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016" y="2757784"/>
            <a:ext cx="4180854" cy="1342431"/>
          </a:xfrm>
          <a:prstGeom prst="rect">
            <a:avLst/>
          </a:prstGeom>
        </p:spPr>
      </p:pic>
      <p:pic>
        <p:nvPicPr>
          <p:cNvPr id="9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4"/>
              </a:ext>
            </a:extLst>
          </a:blip>
          <a:srcRect t="-9175" r="92863" b="1"/>
          <a:stretch/>
        </p:blipFill>
        <p:spPr>
          <a:xfrm>
            <a:off x="4169447" y="4645778"/>
            <a:ext cx="277360" cy="267558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4446807" y="4651726"/>
            <a:ext cx="111601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@</a:t>
            </a:r>
            <a:r>
              <a:rPr lang="es-419" sz="1200" b="1" dirty="0" err="1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FCENUdeA</a:t>
            </a:r>
            <a:endParaRPr lang="es-419" sz="2000" dirty="0"/>
          </a:p>
        </p:txBody>
      </p:sp>
      <p:pic>
        <p:nvPicPr>
          <p:cNvPr id="11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4"/>
              </a:ext>
            </a:extLst>
          </a:blip>
          <a:srcRect l="24370" t="-9175" r="68493" b="1"/>
          <a:stretch/>
        </p:blipFill>
        <p:spPr>
          <a:xfrm>
            <a:off x="5628133" y="4645778"/>
            <a:ext cx="277360" cy="267558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5905493" y="4643915"/>
            <a:ext cx="1260022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419" sz="12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@</a:t>
            </a:r>
            <a:r>
              <a:rPr lang="es-419" sz="12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fcenudea</a:t>
            </a:r>
            <a:endParaRPr lang="es-419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r>
              <a:rPr lang="es-419" dirty="0"/>
              <a:t/>
            </a:r>
            <a:br>
              <a:rPr lang="es-419" dirty="0"/>
            </a:br>
            <a:endParaRPr lang="es-419" sz="2000" dirty="0"/>
          </a:p>
        </p:txBody>
      </p:sp>
      <p:pic>
        <p:nvPicPr>
          <p:cNvPr id="13" name="Gráfico 1">
            <a:extLst>
              <a:ext uri="{FF2B5EF4-FFF2-40B4-BE49-F238E27FC236}">
                <a16:creationId xmlns:a16="http://schemas.microsoft.com/office/drawing/2014/main" id="{5402501D-C95C-4506-BF34-2598DF2CD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4"/>
              </a:ext>
            </a:extLst>
          </a:blip>
          <a:srcRect l="48740" t="819" r="44123" b="-9993"/>
          <a:stretch/>
        </p:blipFill>
        <p:spPr>
          <a:xfrm>
            <a:off x="6948139" y="4643915"/>
            <a:ext cx="277360" cy="267558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7225499" y="4643915"/>
            <a:ext cx="1260022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419" sz="12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@</a:t>
            </a:r>
            <a:r>
              <a:rPr lang="es-419" sz="12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fcenudea</a:t>
            </a:r>
            <a:endParaRPr lang="es-419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r>
              <a:rPr lang="es-419" dirty="0"/>
              <a:t/>
            </a:r>
            <a:br>
              <a:rPr lang="es-419" dirty="0"/>
            </a:b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901891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760</Words>
  <Application>Microsoft Office PowerPoint</Application>
  <PresentationFormat>Panorámica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Título de la diapositiva</vt:lpstr>
      <vt:lpstr>Presentación de PowerPoint</vt:lpstr>
      <vt:lpstr>Título de la diapositiva</vt:lpstr>
      <vt:lpstr>Título de la diapositiva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Parque</dc:creator>
  <cp:lastModifiedBy>RYZEN</cp:lastModifiedBy>
  <cp:revision>58</cp:revision>
  <dcterms:created xsi:type="dcterms:W3CDTF">2020-05-06T19:09:23Z</dcterms:created>
  <dcterms:modified xsi:type="dcterms:W3CDTF">2021-10-05T16:26:12Z</dcterms:modified>
</cp:coreProperties>
</file>