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ms-powerpoint.changesinfo+xml" PartName="/ppt/changesInfos/changesInfo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1"/>
  </p:notesMasterIdLst>
  <p:sldIdLst>
    <p:sldId id="256" r:id="rId2"/>
    <p:sldId id="257" r:id="rId3"/>
    <p:sldId id="341" r:id="rId4"/>
    <p:sldId id="350" r:id="rId5"/>
    <p:sldId id="327" r:id="rId6"/>
    <p:sldId id="351" r:id="rId7"/>
    <p:sldId id="342" r:id="rId8"/>
    <p:sldId id="344" r:id="rId9"/>
    <p:sldId id="320" r:id="rId10"/>
    <p:sldId id="321" r:id="rId11"/>
    <p:sldId id="319" r:id="rId12"/>
    <p:sldId id="324" r:id="rId13"/>
    <p:sldId id="325" r:id="rId14"/>
    <p:sldId id="295" r:id="rId15"/>
    <p:sldId id="322" r:id="rId16"/>
    <p:sldId id="297" r:id="rId17"/>
    <p:sldId id="326" r:id="rId18"/>
    <p:sldId id="354" r:id="rId19"/>
    <p:sldId id="328" r:id="rId20"/>
    <p:sldId id="309" r:id="rId21"/>
    <p:sldId id="347" r:id="rId22"/>
    <p:sldId id="329" r:id="rId23"/>
    <p:sldId id="330" r:id="rId24"/>
    <p:sldId id="334" r:id="rId25"/>
    <p:sldId id="356" r:id="rId26"/>
    <p:sldId id="353" r:id="rId27"/>
    <p:sldId id="349" r:id="rId28"/>
    <p:sldId id="352" r:id="rId29"/>
    <p:sldId id="272" r:id="rId3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937"/>
    <a:srgbClr val="8DCE00"/>
    <a:srgbClr val="CC0000"/>
    <a:srgbClr val="E40024"/>
    <a:srgbClr val="FF6600"/>
    <a:srgbClr val="00607A"/>
    <a:srgbClr val="FBBA18"/>
    <a:srgbClr val="0382A5"/>
    <a:srgbClr val="E6E6E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5455" autoAdjust="0"/>
  </p:normalViewPr>
  <p:slideViewPr>
    <p:cSldViewPr snapToGrid="0">
      <p:cViewPr varScale="1">
        <p:scale>
          <a:sx n="68" d="100"/>
          <a:sy n="68"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ESTEBAN HENAO HERRERA" userId="f35a0a95-62fe-47ce-be7e-a4c4667ccc25" providerId="ADAL" clId="{CBA9D1AF-8C5C-4AEE-88F3-269EF13EBE1F}"/>
    <pc:docChg chg="undo custSel modSld sldOrd">
      <pc:chgData name="JAVIER ESTEBAN HENAO HERRERA" userId="f35a0a95-62fe-47ce-be7e-a4c4667ccc25" providerId="ADAL" clId="{CBA9D1AF-8C5C-4AEE-88F3-269EF13EBE1F}" dt="2022-10-21T15:43:49.747" v="74" actId="1076"/>
      <pc:docMkLst>
        <pc:docMk/>
      </pc:docMkLst>
      <pc:sldChg chg="ord">
        <pc:chgData name="JAVIER ESTEBAN HENAO HERRERA" userId="f35a0a95-62fe-47ce-be7e-a4c4667ccc25" providerId="ADAL" clId="{CBA9D1AF-8C5C-4AEE-88F3-269EF13EBE1F}" dt="2022-10-21T15:42:58.988" v="73"/>
        <pc:sldMkLst>
          <pc:docMk/>
          <pc:sldMk cId="573006106" sldId="327"/>
        </pc:sldMkLst>
      </pc:sldChg>
      <pc:sldChg chg="modSp mod">
        <pc:chgData name="JAVIER ESTEBAN HENAO HERRERA" userId="f35a0a95-62fe-47ce-be7e-a4c4667ccc25" providerId="ADAL" clId="{CBA9D1AF-8C5C-4AEE-88F3-269EF13EBE1F}" dt="2022-10-21T15:43:49.747" v="74" actId="1076"/>
        <pc:sldMkLst>
          <pc:docMk/>
          <pc:sldMk cId="3921434487" sldId="341"/>
        </pc:sldMkLst>
        <pc:spChg chg="mod">
          <ac:chgData name="JAVIER ESTEBAN HENAO HERRERA" userId="f35a0a95-62fe-47ce-be7e-a4c4667ccc25" providerId="ADAL" clId="{CBA9D1AF-8C5C-4AEE-88F3-269EF13EBE1F}" dt="2022-10-21T15:42:44.737" v="71" actId="1037"/>
          <ac:spMkLst>
            <pc:docMk/>
            <pc:sldMk cId="3921434487" sldId="341"/>
            <ac:spMk id="2" creationId="{FB81AB18-F66B-476A-8930-5BD18181847E}"/>
          </ac:spMkLst>
        </pc:spChg>
        <pc:spChg chg="mod">
          <ac:chgData name="JAVIER ESTEBAN HENAO HERRERA" userId="f35a0a95-62fe-47ce-be7e-a4c4667ccc25" providerId="ADAL" clId="{CBA9D1AF-8C5C-4AEE-88F3-269EF13EBE1F}" dt="2022-10-21T15:24:43.389" v="6" actId="20577"/>
          <ac:spMkLst>
            <pc:docMk/>
            <pc:sldMk cId="3921434487" sldId="341"/>
            <ac:spMk id="22" creationId="{68BEF51B-E45E-3767-73AF-78EDC8E323AB}"/>
          </ac:spMkLst>
        </pc:spChg>
        <pc:spChg chg="mod">
          <ac:chgData name="JAVIER ESTEBAN HENAO HERRERA" userId="f35a0a95-62fe-47ce-be7e-a4c4667ccc25" providerId="ADAL" clId="{CBA9D1AF-8C5C-4AEE-88F3-269EF13EBE1F}" dt="2022-10-21T15:42:44.737" v="71" actId="1037"/>
          <ac:spMkLst>
            <pc:docMk/>
            <pc:sldMk cId="3921434487" sldId="341"/>
            <ac:spMk id="25" creationId="{DC9D56E2-5281-5644-08FC-6F47684F2378}"/>
          </ac:spMkLst>
        </pc:spChg>
        <pc:spChg chg="mod">
          <ac:chgData name="JAVIER ESTEBAN HENAO HERRERA" userId="f35a0a95-62fe-47ce-be7e-a4c4667ccc25" providerId="ADAL" clId="{CBA9D1AF-8C5C-4AEE-88F3-269EF13EBE1F}" dt="2022-10-21T15:42:44.737" v="71" actId="1037"/>
          <ac:spMkLst>
            <pc:docMk/>
            <pc:sldMk cId="3921434487" sldId="341"/>
            <ac:spMk id="26" creationId="{A11162CC-7C81-8693-3ADA-E3D6E73B265E}"/>
          </ac:spMkLst>
        </pc:spChg>
        <pc:spChg chg="mod">
          <ac:chgData name="JAVIER ESTEBAN HENAO HERRERA" userId="f35a0a95-62fe-47ce-be7e-a4c4667ccc25" providerId="ADAL" clId="{CBA9D1AF-8C5C-4AEE-88F3-269EF13EBE1F}" dt="2022-10-21T15:42:44.737" v="71" actId="1037"/>
          <ac:spMkLst>
            <pc:docMk/>
            <pc:sldMk cId="3921434487" sldId="341"/>
            <ac:spMk id="27" creationId="{6EE31242-2B44-C0EF-E652-9A89215993F9}"/>
          </ac:spMkLst>
        </pc:spChg>
        <pc:spChg chg="mod">
          <ac:chgData name="JAVIER ESTEBAN HENAO HERRERA" userId="f35a0a95-62fe-47ce-be7e-a4c4667ccc25" providerId="ADAL" clId="{CBA9D1AF-8C5C-4AEE-88F3-269EF13EBE1F}" dt="2022-10-21T15:42:44.737" v="71" actId="1037"/>
          <ac:spMkLst>
            <pc:docMk/>
            <pc:sldMk cId="3921434487" sldId="341"/>
            <ac:spMk id="28" creationId="{329FF53E-08C8-9F92-92F3-E6D4736DC728}"/>
          </ac:spMkLst>
        </pc:spChg>
        <pc:spChg chg="mod">
          <ac:chgData name="JAVIER ESTEBAN HENAO HERRERA" userId="f35a0a95-62fe-47ce-be7e-a4c4667ccc25" providerId="ADAL" clId="{CBA9D1AF-8C5C-4AEE-88F3-269EF13EBE1F}" dt="2022-10-21T15:42:44.737" v="71" actId="1037"/>
          <ac:spMkLst>
            <pc:docMk/>
            <pc:sldMk cId="3921434487" sldId="341"/>
            <ac:spMk id="29" creationId="{566BCE4E-8D41-987A-E986-EC0DD54116C3}"/>
          </ac:spMkLst>
        </pc:spChg>
        <pc:spChg chg="mod">
          <ac:chgData name="JAVIER ESTEBAN HENAO HERRERA" userId="f35a0a95-62fe-47ce-be7e-a4c4667ccc25" providerId="ADAL" clId="{CBA9D1AF-8C5C-4AEE-88F3-269EF13EBE1F}" dt="2022-10-21T15:42:44.737" v="71" actId="1037"/>
          <ac:spMkLst>
            <pc:docMk/>
            <pc:sldMk cId="3921434487" sldId="341"/>
            <ac:spMk id="30" creationId="{13794689-625C-2448-1396-9F7521853C99}"/>
          </ac:spMkLst>
        </pc:spChg>
        <pc:spChg chg="mod">
          <ac:chgData name="JAVIER ESTEBAN HENAO HERRERA" userId="f35a0a95-62fe-47ce-be7e-a4c4667ccc25" providerId="ADAL" clId="{CBA9D1AF-8C5C-4AEE-88F3-269EF13EBE1F}" dt="2022-10-21T15:42:44.737" v="71" actId="1037"/>
          <ac:spMkLst>
            <pc:docMk/>
            <pc:sldMk cId="3921434487" sldId="341"/>
            <ac:spMk id="31" creationId="{AE4DE776-DCB9-0949-96E3-F14E2532F4D0}"/>
          </ac:spMkLst>
        </pc:spChg>
        <pc:spChg chg="mod">
          <ac:chgData name="JAVIER ESTEBAN HENAO HERRERA" userId="f35a0a95-62fe-47ce-be7e-a4c4667ccc25" providerId="ADAL" clId="{CBA9D1AF-8C5C-4AEE-88F3-269EF13EBE1F}" dt="2022-10-21T15:42:44.737" v="71" actId="1037"/>
          <ac:spMkLst>
            <pc:docMk/>
            <pc:sldMk cId="3921434487" sldId="341"/>
            <ac:spMk id="32" creationId="{9D6DDE8A-3E70-5F6B-BB82-71148F00FDB2}"/>
          </ac:spMkLst>
        </pc:spChg>
        <pc:spChg chg="mod">
          <ac:chgData name="JAVIER ESTEBAN HENAO HERRERA" userId="f35a0a95-62fe-47ce-be7e-a4c4667ccc25" providerId="ADAL" clId="{CBA9D1AF-8C5C-4AEE-88F3-269EF13EBE1F}" dt="2022-10-21T15:42:44.737" v="71" actId="1037"/>
          <ac:spMkLst>
            <pc:docMk/>
            <pc:sldMk cId="3921434487" sldId="341"/>
            <ac:spMk id="33" creationId="{C26719DF-6529-3E58-76F0-06962B9FB8BD}"/>
          </ac:spMkLst>
        </pc:spChg>
        <pc:spChg chg="mod">
          <ac:chgData name="JAVIER ESTEBAN HENAO HERRERA" userId="f35a0a95-62fe-47ce-be7e-a4c4667ccc25" providerId="ADAL" clId="{CBA9D1AF-8C5C-4AEE-88F3-269EF13EBE1F}" dt="2022-10-21T15:42:44.737" v="71" actId="1037"/>
          <ac:spMkLst>
            <pc:docMk/>
            <pc:sldMk cId="3921434487" sldId="341"/>
            <ac:spMk id="34" creationId="{55D98AC5-79AE-B52A-6E94-714B0F73746A}"/>
          </ac:spMkLst>
        </pc:spChg>
        <pc:spChg chg="mod">
          <ac:chgData name="JAVIER ESTEBAN HENAO HERRERA" userId="f35a0a95-62fe-47ce-be7e-a4c4667ccc25" providerId="ADAL" clId="{CBA9D1AF-8C5C-4AEE-88F3-269EF13EBE1F}" dt="2022-10-21T15:43:49.747" v="74" actId="1076"/>
          <ac:spMkLst>
            <pc:docMk/>
            <pc:sldMk cId="3921434487" sldId="341"/>
            <ac:spMk id="35" creationId="{80349D18-EDE3-4E9A-8BDD-90DE97D191AF}"/>
          </ac:spMkLst>
        </pc:spChg>
        <pc:spChg chg="mod">
          <ac:chgData name="JAVIER ESTEBAN HENAO HERRERA" userId="f35a0a95-62fe-47ce-be7e-a4c4667ccc25" providerId="ADAL" clId="{CBA9D1AF-8C5C-4AEE-88F3-269EF13EBE1F}" dt="2022-10-21T15:42:44.737" v="71" actId="1037"/>
          <ac:spMkLst>
            <pc:docMk/>
            <pc:sldMk cId="3921434487" sldId="341"/>
            <ac:spMk id="36" creationId="{79A2DAAE-416E-45AC-8899-3426550C68C6}"/>
          </ac:spMkLst>
        </pc:spChg>
        <pc:spChg chg="mod">
          <ac:chgData name="JAVIER ESTEBAN HENAO HERRERA" userId="f35a0a95-62fe-47ce-be7e-a4c4667ccc25" providerId="ADAL" clId="{CBA9D1AF-8C5C-4AEE-88F3-269EF13EBE1F}" dt="2022-10-21T15:43:49.747" v="74" actId="1076"/>
          <ac:spMkLst>
            <pc:docMk/>
            <pc:sldMk cId="3921434487" sldId="341"/>
            <ac:spMk id="37" creationId="{C82B38E8-2514-4D11-B4E3-F8CCEE22957F}"/>
          </ac:spMkLst>
        </pc:spChg>
        <pc:spChg chg="mod">
          <ac:chgData name="JAVIER ESTEBAN HENAO HERRERA" userId="f35a0a95-62fe-47ce-be7e-a4c4667ccc25" providerId="ADAL" clId="{CBA9D1AF-8C5C-4AEE-88F3-269EF13EBE1F}" dt="2022-10-21T15:29:41.101" v="54" actId="1076"/>
          <ac:spMkLst>
            <pc:docMk/>
            <pc:sldMk cId="3921434487" sldId="341"/>
            <ac:spMk id="38" creationId="{29A0998B-F2C5-4F1F-BF22-61001B2FA18C}"/>
          </ac:spMkLst>
        </pc:spChg>
        <pc:spChg chg="mod">
          <ac:chgData name="JAVIER ESTEBAN HENAO HERRERA" userId="f35a0a95-62fe-47ce-be7e-a4c4667ccc25" providerId="ADAL" clId="{CBA9D1AF-8C5C-4AEE-88F3-269EF13EBE1F}" dt="2022-10-21T15:29:41.101" v="54" actId="1076"/>
          <ac:spMkLst>
            <pc:docMk/>
            <pc:sldMk cId="3921434487" sldId="341"/>
            <ac:spMk id="39" creationId="{10FA243F-3F14-47EF-9FFA-0CD649D8ED43}"/>
          </ac:spMkLst>
        </pc:spChg>
        <pc:spChg chg="mod">
          <ac:chgData name="JAVIER ESTEBAN HENAO HERRERA" userId="f35a0a95-62fe-47ce-be7e-a4c4667ccc25" providerId="ADAL" clId="{CBA9D1AF-8C5C-4AEE-88F3-269EF13EBE1F}" dt="2022-10-21T15:29:41.101" v="54" actId="1076"/>
          <ac:spMkLst>
            <pc:docMk/>
            <pc:sldMk cId="3921434487" sldId="341"/>
            <ac:spMk id="40" creationId="{E2FCA324-3ED6-422A-B445-20EB8772DBAC}"/>
          </ac:spMkLst>
        </pc:spChg>
        <pc:spChg chg="mod">
          <ac:chgData name="JAVIER ESTEBAN HENAO HERRERA" userId="f35a0a95-62fe-47ce-be7e-a4c4667ccc25" providerId="ADAL" clId="{CBA9D1AF-8C5C-4AEE-88F3-269EF13EBE1F}" dt="2022-10-21T15:29:41.101" v="54" actId="1076"/>
          <ac:spMkLst>
            <pc:docMk/>
            <pc:sldMk cId="3921434487" sldId="341"/>
            <ac:spMk id="43" creationId="{8DAC6CCB-B74D-8136-6B18-599158411627}"/>
          </ac:spMkLst>
        </pc:spChg>
        <pc:spChg chg="mod">
          <ac:chgData name="JAVIER ESTEBAN HENAO HERRERA" userId="f35a0a95-62fe-47ce-be7e-a4c4667ccc25" providerId="ADAL" clId="{CBA9D1AF-8C5C-4AEE-88F3-269EF13EBE1F}" dt="2022-10-21T15:29:41.101" v="54" actId="1076"/>
          <ac:spMkLst>
            <pc:docMk/>
            <pc:sldMk cId="3921434487" sldId="341"/>
            <ac:spMk id="44" creationId="{8696367C-F3BB-25EE-7162-0E2C9E1E430C}"/>
          </ac:spMkLst>
        </pc:spChg>
        <pc:spChg chg="mod">
          <ac:chgData name="JAVIER ESTEBAN HENAO HERRERA" userId="f35a0a95-62fe-47ce-be7e-a4c4667ccc25" providerId="ADAL" clId="{CBA9D1AF-8C5C-4AEE-88F3-269EF13EBE1F}" dt="2022-10-21T15:29:41.101" v="54" actId="1076"/>
          <ac:spMkLst>
            <pc:docMk/>
            <pc:sldMk cId="3921434487" sldId="341"/>
            <ac:spMk id="47" creationId="{C1D4EF47-B1F0-5744-E20E-FF7C74038390}"/>
          </ac:spMkLst>
        </pc:spChg>
        <pc:spChg chg="mod">
          <ac:chgData name="JAVIER ESTEBAN HENAO HERRERA" userId="f35a0a95-62fe-47ce-be7e-a4c4667ccc25" providerId="ADAL" clId="{CBA9D1AF-8C5C-4AEE-88F3-269EF13EBE1F}" dt="2022-10-21T15:29:41.101" v="54" actId="1076"/>
          <ac:spMkLst>
            <pc:docMk/>
            <pc:sldMk cId="3921434487" sldId="341"/>
            <ac:spMk id="48" creationId="{F0D7E669-1DE9-6A75-3FAA-7FE851AF682C}"/>
          </ac:spMkLst>
        </pc:spChg>
        <pc:spChg chg="mod">
          <ac:chgData name="JAVIER ESTEBAN HENAO HERRERA" userId="f35a0a95-62fe-47ce-be7e-a4c4667ccc25" providerId="ADAL" clId="{CBA9D1AF-8C5C-4AEE-88F3-269EF13EBE1F}" dt="2022-10-21T15:29:41.101" v="54" actId="1076"/>
          <ac:spMkLst>
            <pc:docMk/>
            <pc:sldMk cId="3921434487" sldId="341"/>
            <ac:spMk id="49" creationId="{ACDCBA93-F294-9D1F-A745-4515670D9DAB}"/>
          </ac:spMkLst>
        </pc:spChg>
        <pc:spChg chg="mod">
          <ac:chgData name="JAVIER ESTEBAN HENAO HERRERA" userId="f35a0a95-62fe-47ce-be7e-a4c4667ccc25" providerId="ADAL" clId="{CBA9D1AF-8C5C-4AEE-88F3-269EF13EBE1F}" dt="2022-10-21T15:29:41.101" v="54" actId="1076"/>
          <ac:spMkLst>
            <pc:docMk/>
            <pc:sldMk cId="3921434487" sldId="341"/>
            <ac:spMk id="50" creationId="{5972F962-A0B3-F66C-B717-B44C43FF08E9}"/>
          </ac:spMkLst>
        </pc:spChg>
        <pc:spChg chg="mod">
          <ac:chgData name="JAVIER ESTEBAN HENAO HERRERA" userId="f35a0a95-62fe-47ce-be7e-a4c4667ccc25" providerId="ADAL" clId="{CBA9D1AF-8C5C-4AEE-88F3-269EF13EBE1F}" dt="2022-10-21T15:43:49.747" v="74" actId="1076"/>
          <ac:spMkLst>
            <pc:docMk/>
            <pc:sldMk cId="3921434487" sldId="341"/>
            <ac:spMk id="51" creationId="{13588182-1860-A372-76A1-6397771E75B1}"/>
          </ac:spMkLst>
        </pc:spChg>
        <pc:spChg chg="mod">
          <ac:chgData name="JAVIER ESTEBAN HENAO HERRERA" userId="f35a0a95-62fe-47ce-be7e-a4c4667ccc25" providerId="ADAL" clId="{CBA9D1AF-8C5C-4AEE-88F3-269EF13EBE1F}" dt="2022-10-21T15:43:49.747" v="74" actId="1076"/>
          <ac:spMkLst>
            <pc:docMk/>
            <pc:sldMk cId="3921434487" sldId="341"/>
            <ac:spMk id="52" creationId="{DBF5E554-BE33-18A9-7F5F-3D34040C1A3F}"/>
          </ac:spMkLst>
        </pc:spChg>
        <pc:spChg chg="mod">
          <ac:chgData name="JAVIER ESTEBAN HENAO HERRERA" userId="f35a0a95-62fe-47ce-be7e-a4c4667ccc25" providerId="ADAL" clId="{CBA9D1AF-8C5C-4AEE-88F3-269EF13EBE1F}" dt="2022-10-21T15:43:49.747" v="74" actId="1076"/>
          <ac:spMkLst>
            <pc:docMk/>
            <pc:sldMk cId="3921434487" sldId="341"/>
            <ac:spMk id="53" creationId="{652B5A6F-958B-E9AF-C6AB-E689E5A5F2CD}"/>
          </ac:spMkLst>
        </pc:spChg>
        <pc:spChg chg="mod">
          <ac:chgData name="JAVIER ESTEBAN HENAO HERRERA" userId="f35a0a95-62fe-47ce-be7e-a4c4667ccc25" providerId="ADAL" clId="{CBA9D1AF-8C5C-4AEE-88F3-269EF13EBE1F}" dt="2022-10-21T15:43:49.747" v="74" actId="1076"/>
          <ac:spMkLst>
            <pc:docMk/>
            <pc:sldMk cId="3921434487" sldId="341"/>
            <ac:spMk id="54" creationId="{1A4E5505-E0E8-7D9B-7288-6473C5C32BBA}"/>
          </ac:spMkLst>
        </pc:spChg>
        <pc:spChg chg="mod">
          <ac:chgData name="JAVIER ESTEBAN HENAO HERRERA" userId="f35a0a95-62fe-47ce-be7e-a4c4667ccc25" providerId="ADAL" clId="{CBA9D1AF-8C5C-4AEE-88F3-269EF13EBE1F}" dt="2022-10-21T15:43:49.747" v="74" actId="1076"/>
          <ac:spMkLst>
            <pc:docMk/>
            <pc:sldMk cId="3921434487" sldId="341"/>
            <ac:spMk id="55" creationId="{7497514F-D0F4-7DFE-0A20-BB9039B92B98}"/>
          </ac:spMkLst>
        </pc:spChg>
        <pc:spChg chg="mod">
          <ac:chgData name="JAVIER ESTEBAN HENAO HERRERA" userId="f35a0a95-62fe-47ce-be7e-a4c4667ccc25" providerId="ADAL" clId="{CBA9D1AF-8C5C-4AEE-88F3-269EF13EBE1F}" dt="2022-10-21T15:43:49.747" v="74" actId="1076"/>
          <ac:spMkLst>
            <pc:docMk/>
            <pc:sldMk cId="3921434487" sldId="341"/>
            <ac:spMk id="56" creationId="{D05B9E4F-76E3-9CCB-514E-1B09A4170447}"/>
          </ac:spMkLst>
        </pc:spChg>
        <pc:spChg chg="mod">
          <ac:chgData name="JAVIER ESTEBAN HENAO HERRERA" userId="f35a0a95-62fe-47ce-be7e-a4c4667ccc25" providerId="ADAL" clId="{CBA9D1AF-8C5C-4AEE-88F3-269EF13EBE1F}" dt="2022-10-21T15:42:44.737" v="71" actId="1037"/>
          <ac:spMkLst>
            <pc:docMk/>
            <pc:sldMk cId="3921434487" sldId="341"/>
            <ac:spMk id="58" creationId="{330980DB-1871-862F-21EA-26F283CBFB98}"/>
          </ac:spMkLst>
        </pc:spChg>
        <pc:spChg chg="mod">
          <ac:chgData name="JAVIER ESTEBAN HENAO HERRERA" userId="f35a0a95-62fe-47ce-be7e-a4c4667ccc25" providerId="ADAL" clId="{CBA9D1AF-8C5C-4AEE-88F3-269EF13EBE1F}" dt="2022-10-21T15:42:44.737" v="71" actId="1037"/>
          <ac:spMkLst>
            <pc:docMk/>
            <pc:sldMk cId="3921434487" sldId="341"/>
            <ac:spMk id="59" creationId="{8834F83D-2896-6DB4-B6D9-5FBCB9AB6AE1}"/>
          </ac:spMkLst>
        </pc:spChg>
        <pc:spChg chg="mod">
          <ac:chgData name="JAVIER ESTEBAN HENAO HERRERA" userId="f35a0a95-62fe-47ce-be7e-a4c4667ccc25" providerId="ADAL" clId="{CBA9D1AF-8C5C-4AEE-88F3-269EF13EBE1F}" dt="2022-10-21T15:43:49.747" v="74" actId="1076"/>
          <ac:spMkLst>
            <pc:docMk/>
            <pc:sldMk cId="3921434487" sldId="341"/>
            <ac:spMk id="60" creationId="{B1C7426E-2E4C-FC95-0F70-74DD07D58690}"/>
          </ac:spMkLst>
        </pc:spChg>
        <pc:spChg chg="mod">
          <ac:chgData name="JAVIER ESTEBAN HENAO HERRERA" userId="f35a0a95-62fe-47ce-be7e-a4c4667ccc25" providerId="ADAL" clId="{CBA9D1AF-8C5C-4AEE-88F3-269EF13EBE1F}" dt="2022-10-21T15:43:49.747" v="74" actId="1076"/>
          <ac:spMkLst>
            <pc:docMk/>
            <pc:sldMk cId="3921434487" sldId="341"/>
            <ac:spMk id="61" creationId="{7FCBA17E-C9A9-70C9-DF07-B06D0BDC38A8}"/>
          </ac:spMkLst>
        </pc:spChg>
        <pc:spChg chg="mod">
          <ac:chgData name="JAVIER ESTEBAN HENAO HERRERA" userId="f35a0a95-62fe-47ce-be7e-a4c4667ccc25" providerId="ADAL" clId="{CBA9D1AF-8C5C-4AEE-88F3-269EF13EBE1F}" dt="2022-10-21T15:29:41.101" v="54" actId="1076"/>
          <ac:spMkLst>
            <pc:docMk/>
            <pc:sldMk cId="3921434487" sldId="341"/>
            <ac:spMk id="62" creationId="{681F78CE-9559-6175-AC61-8327692E2CCF}"/>
          </ac:spMkLst>
        </pc:spChg>
        <pc:spChg chg="mod">
          <ac:chgData name="JAVIER ESTEBAN HENAO HERRERA" userId="f35a0a95-62fe-47ce-be7e-a4c4667ccc25" providerId="ADAL" clId="{CBA9D1AF-8C5C-4AEE-88F3-269EF13EBE1F}" dt="2022-10-21T15:29:41.101" v="54" actId="1076"/>
          <ac:spMkLst>
            <pc:docMk/>
            <pc:sldMk cId="3921434487" sldId="341"/>
            <ac:spMk id="63" creationId="{4065B8AE-01F8-0D92-B219-79B42AA478B1}"/>
          </ac:spMkLst>
        </pc:spChg>
      </pc:sldChg>
      <pc:sldChg chg="modSp mod">
        <pc:chgData name="JAVIER ESTEBAN HENAO HERRERA" userId="f35a0a95-62fe-47ce-be7e-a4c4667ccc25" providerId="ADAL" clId="{CBA9D1AF-8C5C-4AEE-88F3-269EF13EBE1F}" dt="2022-10-21T15:30:26.412" v="61" actId="20577"/>
        <pc:sldMkLst>
          <pc:docMk/>
          <pc:sldMk cId="969785305" sldId="342"/>
        </pc:sldMkLst>
        <pc:spChg chg="mod">
          <ac:chgData name="JAVIER ESTEBAN HENAO HERRERA" userId="f35a0a95-62fe-47ce-be7e-a4c4667ccc25" providerId="ADAL" clId="{CBA9D1AF-8C5C-4AEE-88F3-269EF13EBE1F}" dt="2022-10-21T15:30:26.412" v="61" actId="20577"/>
          <ac:spMkLst>
            <pc:docMk/>
            <pc:sldMk cId="969785305" sldId="342"/>
            <ac:spMk id="22" creationId="{05C591C6-40FE-1430-41E6-9B801E4640F2}"/>
          </ac:spMkLst>
        </pc:spChg>
      </pc:sldChg>
    </pc:docChg>
  </pc:docChgLst>
  <pc:docChgLst>
    <pc:chgData name="JAVIER Henao" userId="f35a0a95-62fe-47ce-be7e-a4c4667ccc25" providerId="ADAL" clId="{6CD5F4FE-8B05-4C8A-8D2C-8D8709FF8B5C}"/>
    <pc:docChg chg="undo redo custSel addSld delSld modSld sldOrd">
      <pc:chgData name="JAVIER Henao" userId="f35a0a95-62fe-47ce-be7e-a4c4667ccc25" providerId="ADAL" clId="{6CD5F4FE-8B05-4C8A-8D2C-8D8709FF8B5C}" dt="2022-08-18T14:03:56.086" v="3088"/>
      <pc:docMkLst>
        <pc:docMk/>
      </pc:docMkLst>
      <pc:sldChg chg="modSp">
        <pc:chgData name="JAVIER Henao" userId="f35a0a95-62fe-47ce-be7e-a4c4667ccc25" providerId="ADAL" clId="{6CD5F4FE-8B05-4C8A-8D2C-8D8709FF8B5C}" dt="2022-08-18T13:42:56.577" v="2873" actId="14100"/>
        <pc:sldMkLst>
          <pc:docMk/>
          <pc:sldMk cId="3863354708" sldId="257"/>
        </pc:sldMkLst>
        <pc:spChg chg="mod">
          <ac:chgData name="JAVIER Henao" userId="f35a0a95-62fe-47ce-be7e-a4c4667ccc25" providerId="ADAL" clId="{6CD5F4FE-8B05-4C8A-8D2C-8D8709FF8B5C}" dt="2022-08-18T13:42:56.577" v="2873" actId="14100"/>
          <ac:spMkLst>
            <pc:docMk/>
            <pc:sldMk cId="3863354708" sldId="257"/>
            <ac:spMk id="6" creationId="{A06BD5A3-B6E2-48D7-8EB9-7A547DA09FF5}"/>
          </ac:spMkLst>
        </pc:spChg>
      </pc:sldChg>
      <pc:sldChg chg="modAnim">
        <pc:chgData name="JAVIER Henao" userId="f35a0a95-62fe-47ce-be7e-a4c4667ccc25" providerId="ADAL" clId="{6CD5F4FE-8B05-4C8A-8D2C-8D8709FF8B5C}" dt="2022-08-08T16:42:07.071" v="2341"/>
        <pc:sldMkLst>
          <pc:docMk/>
          <pc:sldMk cId="1689266935" sldId="309"/>
        </pc:sldMkLst>
      </pc:sldChg>
      <pc:sldChg chg="modAnim">
        <pc:chgData name="JAVIER Henao" userId="f35a0a95-62fe-47ce-be7e-a4c4667ccc25" providerId="ADAL" clId="{6CD5F4FE-8B05-4C8A-8D2C-8D8709FF8B5C}" dt="2022-08-08T16:40:04.347" v="2326"/>
        <pc:sldMkLst>
          <pc:docMk/>
          <pc:sldMk cId="1878881281" sldId="319"/>
        </pc:sldMkLst>
      </pc:sldChg>
      <pc:sldChg chg="addSp delSp addAnim delAnim modAnim">
        <pc:chgData name="JAVIER Henao" userId="f35a0a95-62fe-47ce-be7e-a4c4667ccc25" providerId="ADAL" clId="{6CD5F4FE-8B05-4C8A-8D2C-8D8709FF8B5C}" dt="2022-08-08T16:40:56.484" v="2329"/>
        <pc:sldMkLst>
          <pc:docMk/>
          <pc:sldMk cId="154393416" sldId="322"/>
        </pc:sldMkLst>
        <pc:spChg chg="add del">
          <ac:chgData name="JAVIER Henao" userId="f35a0a95-62fe-47ce-be7e-a4c4667ccc25" providerId="ADAL" clId="{6CD5F4FE-8B05-4C8A-8D2C-8D8709FF8B5C}" dt="2022-08-08T16:27:55.544" v="2138" actId="478"/>
          <ac:spMkLst>
            <pc:docMk/>
            <pc:sldMk cId="154393416" sldId="322"/>
            <ac:spMk id="15" creationId="{6E8A7E3E-0178-A9A3-89FC-480ADFE8C660}"/>
          </ac:spMkLst>
        </pc:spChg>
      </pc:sldChg>
      <pc:sldChg chg="modAnim">
        <pc:chgData name="JAVIER Henao" userId="f35a0a95-62fe-47ce-be7e-a4c4667ccc25" providerId="ADAL" clId="{6CD5F4FE-8B05-4C8A-8D2C-8D8709FF8B5C}" dt="2022-08-08T16:41:07.920" v="2330"/>
        <pc:sldMkLst>
          <pc:docMk/>
          <pc:sldMk cId="2284538473" sldId="326"/>
        </pc:sldMkLst>
      </pc:sldChg>
      <pc:sldChg chg="addSp delSp addAnim delAnim modAnim">
        <pc:chgData name="JAVIER Henao" userId="f35a0a95-62fe-47ce-be7e-a4c4667ccc25" providerId="ADAL" clId="{6CD5F4FE-8B05-4C8A-8D2C-8D8709FF8B5C}" dt="2022-08-18T14:03:56.086" v="3088"/>
        <pc:sldMkLst>
          <pc:docMk/>
          <pc:sldMk cId="573006106" sldId="327"/>
        </pc:sldMkLst>
        <pc:spChg chg="add del">
          <ac:chgData name="JAVIER Henao" userId="f35a0a95-62fe-47ce-be7e-a4c4667ccc25" providerId="ADAL" clId="{6CD5F4FE-8B05-4C8A-8D2C-8D8709FF8B5C}" dt="2022-08-08T16:28:53.808" v="2156" actId="478"/>
          <ac:spMkLst>
            <pc:docMk/>
            <pc:sldMk cId="573006106" sldId="327"/>
            <ac:spMk id="22" creationId="{BF7B9DC5-40A7-49DC-77BD-6C267A40D1F2}"/>
          </ac:spMkLst>
        </pc:spChg>
      </pc:sldChg>
      <pc:sldChg chg="addSp delSp modSp modAnim">
        <pc:chgData name="JAVIER Henao" userId="f35a0a95-62fe-47ce-be7e-a4c4667ccc25" providerId="ADAL" clId="{6CD5F4FE-8B05-4C8A-8D2C-8D8709FF8B5C}" dt="2022-08-18T14:00:34.742" v="3083"/>
        <pc:sldMkLst>
          <pc:docMk/>
          <pc:sldMk cId="451008104" sldId="328"/>
        </pc:sldMkLst>
        <pc:spChg chg="mod">
          <ac:chgData name="JAVIER Henao" userId="f35a0a95-62fe-47ce-be7e-a4c4667ccc25" providerId="ADAL" clId="{6CD5F4FE-8B05-4C8A-8D2C-8D8709FF8B5C}" dt="2022-08-18T13:55:59.127" v="2995" actId="1035"/>
          <ac:spMkLst>
            <pc:docMk/>
            <pc:sldMk cId="451008104" sldId="328"/>
            <ac:spMk id="2" creationId="{EBE8594F-E8B9-D409-4F19-BD31B2A40DCB}"/>
          </ac:spMkLst>
        </pc:spChg>
        <pc:spChg chg="mod">
          <ac:chgData name="JAVIER Henao" userId="f35a0a95-62fe-47ce-be7e-a4c4667ccc25" providerId="ADAL" clId="{6CD5F4FE-8B05-4C8A-8D2C-8D8709FF8B5C}" dt="2022-08-18T13:55:59.127" v="2995" actId="1035"/>
          <ac:spMkLst>
            <pc:docMk/>
            <pc:sldMk cId="451008104" sldId="328"/>
            <ac:spMk id="3" creationId="{D32CE1BF-06B6-8933-0E41-17742598D493}"/>
          </ac:spMkLst>
        </pc:spChg>
        <pc:spChg chg="mod">
          <ac:chgData name="JAVIER Henao" userId="f35a0a95-62fe-47ce-be7e-a4c4667ccc25" providerId="ADAL" clId="{6CD5F4FE-8B05-4C8A-8D2C-8D8709FF8B5C}" dt="2022-08-18T13:55:59.127" v="2995" actId="1035"/>
          <ac:spMkLst>
            <pc:docMk/>
            <pc:sldMk cId="451008104" sldId="328"/>
            <ac:spMk id="7" creationId="{9A06CFA6-F214-540B-9A4F-6AD75A70EE3D}"/>
          </ac:spMkLst>
        </pc:spChg>
        <pc:spChg chg="add mod">
          <ac:chgData name="JAVIER Henao" userId="f35a0a95-62fe-47ce-be7e-a4c4667ccc25" providerId="ADAL" clId="{6CD5F4FE-8B05-4C8A-8D2C-8D8709FF8B5C}" dt="2022-08-18T13:58:50.001" v="3073" actId="1036"/>
          <ac:spMkLst>
            <pc:docMk/>
            <pc:sldMk cId="451008104" sldId="328"/>
            <ac:spMk id="28" creationId="{1E9B8F78-5D28-4301-A3D7-00807BC655FA}"/>
          </ac:spMkLst>
        </pc:spChg>
        <pc:spChg chg="add mod">
          <ac:chgData name="JAVIER Henao" userId="f35a0a95-62fe-47ce-be7e-a4c4667ccc25" providerId="ADAL" clId="{6CD5F4FE-8B05-4C8A-8D2C-8D8709FF8B5C}" dt="2022-08-18T13:58:50.001" v="3073" actId="1036"/>
          <ac:spMkLst>
            <pc:docMk/>
            <pc:sldMk cId="451008104" sldId="328"/>
            <ac:spMk id="29" creationId="{DB6037F0-7BD5-419F-BEF9-8CD4A9E1C70D}"/>
          </ac:spMkLst>
        </pc:spChg>
        <pc:spChg chg="add mod topLvl">
          <ac:chgData name="JAVIER Henao" userId="f35a0a95-62fe-47ce-be7e-a4c4667ccc25" providerId="ADAL" clId="{6CD5F4FE-8B05-4C8A-8D2C-8D8709FF8B5C}" dt="2022-08-18T13:59:36.349" v="3079" actId="165"/>
          <ac:spMkLst>
            <pc:docMk/>
            <pc:sldMk cId="451008104" sldId="328"/>
            <ac:spMk id="30" creationId="{421E7AD1-CCA9-4757-A64C-89415886E862}"/>
          </ac:spMkLst>
        </pc:spChg>
        <pc:spChg chg="add mod topLvl">
          <ac:chgData name="JAVIER Henao" userId="f35a0a95-62fe-47ce-be7e-a4c4667ccc25" providerId="ADAL" clId="{6CD5F4FE-8B05-4C8A-8D2C-8D8709FF8B5C}" dt="2022-08-18T13:59:36.349" v="3079" actId="165"/>
          <ac:spMkLst>
            <pc:docMk/>
            <pc:sldMk cId="451008104" sldId="328"/>
            <ac:spMk id="31" creationId="{AE42FFA9-8FD9-49F2-8D77-D97FDB63250D}"/>
          </ac:spMkLst>
        </pc:spChg>
        <pc:grpChg chg="add del mod">
          <ac:chgData name="JAVIER Henao" userId="f35a0a95-62fe-47ce-be7e-a4c4667ccc25" providerId="ADAL" clId="{6CD5F4FE-8B05-4C8A-8D2C-8D8709FF8B5C}" dt="2022-08-18T13:59:36.349" v="3079" actId="165"/>
          <ac:grpSpMkLst>
            <pc:docMk/>
            <pc:sldMk cId="451008104" sldId="328"/>
            <ac:grpSpMk id="24" creationId="{4CB8907F-E0CF-497E-95AF-26AE176D9B5E}"/>
          </ac:grpSpMkLst>
        </pc:grpChg>
        <pc:picChg chg="mod modCrop">
          <ac:chgData name="JAVIER Henao" userId="f35a0a95-62fe-47ce-be7e-a4c4667ccc25" providerId="ADAL" clId="{6CD5F4FE-8B05-4C8A-8D2C-8D8709FF8B5C}" dt="2022-08-18T13:55:59.127" v="2995" actId="1035"/>
          <ac:picMkLst>
            <pc:docMk/>
            <pc:sldMk cId="451008104" sldId="328"/>
            <ac:picMk id="18" creationId="{7B4FC910-45FF-8525-03B1-9F3F02E50656}"/>
          </ac:picMkLst>
        </pc:picChg>
      </pc:sldChg>
      <pc:sldChg chg="modSp modAnim">
        <pc:chgData name="JAVIER Henao" userId="f35a0a95-62fe-47ce-be7e-a4c4667ccc25" providerId="ADAL" clId="{6CD5F4FE-8B05-4C8A-8D2C-8D8709FF8B5C}" dt="2022-08-08T16:45:50.655" v="2375"/>
        <pc:sldMkLst>
          <pc:docMk/>
          <pc:sldMk cId="3276438449" sldId="329"/>
        </pc:sldMkLst>
        <pc:spChg chg="mod">
          <ac:chgData name="JAVIER Henao" userId="f35a0a95-62fe-47ce-be7e-a4c4667ccc25" providerId="ADAL" clId="{6CD5F4FE-8B05-4C8A-8D2C-8D8709FF8B5C}" dt="2022-08-08T15:21:40.082" v="1174" actId="1036"/>
          <ac:spMkLst>
            <pc:docMk/>
            <pc:sldMk cId="3276438449" sldId="329"/>
            <ac:spMk id="29" creationId="{330E6780-50EB-667D-4D6A-926C61D3899A}"/>
          </ac:spMkLst>
        </pc:spChg>
      </pc:sldChg>
      <pc:sldChg chg="addSp delSp modSp delAnim modAnim">
        <pc:chgData name="JAVIER Henao" userId="f35a0a95-62fe-47ce-be7e-a4c4667ccc25" providerId="ADAL" clId="{6CD5F4FE-8B05-4C8A-8D2C-8D8709FF8B5C}" dt="2022-08-08T16:46:56.312" v="2394"/>
        <pc:sldMkLst>
          <pc:docMk/>
          <pc:sldMk cId="793644515" sldId="330"/>
        </pc:sldMkLst>
        <pc:spChg chg="mod">
          <ac:chgData name="JAVIER Henao" userId="f35a0a95-62fe-47ce-be7e-a4c4667ccc25" providerId="ADAL" clId="{6CD5F4FE-8B05-4C8A-8D2C-8D8709FF8B5C}" dt="2022-08-08T16:34:04.117" v="2269" actId="1038"/>
          <ac:spMkLst>
            <pc:docMk/>
            <pc:sldMk cId="793644515" sldId="330"/>
            <ac:spMk id="11" creationId="{A7CEE805-5869-B209-4E54-BAE490A2E3CF}"/>
          </ac:spMkLst>
        </pc:spChg>
        <pc:spChg chg="mod">
          <ac:chgData name="JAVIER Henao" userId="f35a0a95-62fe-47ce-be7e-a4c4667ccc25" providerId="ADAL" clId="{6CD5F4FE-8B05-4C8A-8D2C-8D8709FF8B5C}" dt="2022-08-08T16:34:04.117" v="2269" actId="1038"/>
          <ac:spMkLst>
            <pc:docMk/>
            <pc:sldMk cId="793644515" sldId="330"/>
            <ac:spMk id="12" creationId="{ADE12916-CC3B-853F-E7BC-0B7AAF868786}"/>
          </ac:spMkLst>
        </pc:spChg>
        <pc:spChg chg="mod">
          <ac:chgData name="JAVIER Henao" userId="f35a0a95-62fe-47ce-be7e-a4c4667ccc25" providerId="ADAL" clId="{6CD5F4FE-8B05-4C8A-8D2C-8D8709FF8B5C}" dt="2022-08-08T16:34:04.117" v="2269" actId="1038"/>
          <ac:spMkLst>
            <pc:docMk/>
            <pc:sldMk cId="793644515" sldId="330"/>
            <ac:spMk id="13" creationId="{430DF67A-4BE5-43A1-9953-92E60665F33D}"/>
          </ac:spMkLst>
        </pc:spChg>
        <pc:spChg chg="mod">
          <ac:chgData name="JAVIER Henao" userId="f35a0a95-62fe-47ce-be7e-a4c4667ccc25" providerId="ADAL" clId="{6CD5F4FE-8B05-4C8A-8D2C-8D8709FF8B5C}" dt="2022-08-08T16:34:04.117" v="2269" actId="1038"/>
          <ac:spMkLst>
            <pc:docMk/>
            <pc:sldMk cId="793644515" sldId="330"/>
            <ac:spMk id="14" creationId="{DD876115-6CA8-E5B1-D997-7296F7DDFFB4}"/>
          </ac:spMkLst>
        </pc:spChg>
        <pc:spChg chg="mod">
          <ac:chgData name="JAVIER Henao" userId="f35a0a95-62fe-47ce-be7e-a4c4667ccc25" providerId="ADAL" clId="{6CD5F4FE-8B05-4C8A-8D2C-8D8709FF8B5C}" dt="2022-08-08T16:34:04.117" v="2269" actId="1038"/>
          <ac:spMkLst>
            <pc:docMk/>
            <pc:sldMk cId="793644515" sldId="330"/>
            <ac:spMk id="15" creationId="{CE9FDCFA-ACD9-9927-7FF3-41494058E2E6}"/>
          </ac:spMkLst>
        </pc:spChg>
        <pc:spChg chg="mod">
          <ac:chgData name="JAVIER Henao" userId="f35a0a95-62fe-47ce-be7e-a4c4667ccc25" providerId="ADAL" clId="{6CD5F4FE-8B05-4C8A-8D2C-8D8709FF8B5C}" dt="2022-08-08T16:34:04.117" v="2269" actId="1038"/>
          <ac:spMkLst>
            <pc:docMk/>
            <pc:sldMk cId="793644515" sldId="330"/>
            <ac:spMk id="16" creationId="{8495CA83-99A5-21E9-540A-B9415340077D}"/>
          </ac:spMkLst>
        </pc:spChg>
        <pc:spChg chg="mod">
          <ac:chgData name="JAVIER Henao" userId="f35a0a95-62fe-47ce-be7e-a4c4667ccc25" providerId="ADAL" clId="{6CD5F4FE-8B05-4C8A-8D2C-8D8709FF8B5C}" dt="2022-08-08T16:34:04.117" v="2269" actId="1038"/>
          <ac:spMkLst>
            <pc:docMk/>
            <pc:sldMk cId="793644515" sldId="330"/>
            <ac:spMk id="17" creationId="{71FC4480-8825-DD2F-961B-D515C2A79009}"/>
          </ac:spMkLst>
        </pc:spChg>
        <pc:spChg chg="mod">
          <ac:chgData name="JAVIER Henao" userId="f35a0a95-62fe-47ce-be7e-a4c4667ccc25" providerId="ADAL" clId="{6CD5F4FE-8B05-4C8A-8D2C-8D8709FF8B5C}" dt="2022-08-08T16:34:04.117" v="2269" actId="1038"/>
          <ac:spMkLst>
            <pc:docMk/>
            <pc:sldMk cId="793644515" sldId="330"/>
            <ac:spMk id="18" creationId="{62C70F39-1812-A523-7D37-BD619EDC3582}"/>
          </ac:spMkLst>
        </pc:spChg>
        <pc:spChg chg="mod">
          <ac:chgData name="JAVIER Henao" userId="f35a0a95-62fe-47ce-be7e-a4c4667ccc25" providerId="ADAL" clId="{6CD5F4FE-8B05-4C8A-8D2C-8D8709FF8B5C}" dt="2022-08-08T16:34:04.117" v="2269" actId="1038"/>
          <ac:spMkLst>
            <pc:docMk/>
            <pc:sldMk cId="793644515" sldId="330"/>
            <ac:spMk id="19" creationId="{7BFD0C78-365F-6BDF-543A-8D165981E6B4}"/>
          </ac:spMkLst>
        </pc:spChg>
        <pc:spChg chg="mod">
          <ac:chgData name="JAVIER Henao" userId="f35a0a95-62fe-47ce-be7e-a4c4667ccc25" providerId="ADAL" clId="{6CD5F4FE-8B05-4C8A-8D2C-8D8709FF8B5C}" dt="2022-08-08T16:34:04.117" v="2269" actId="1038"/>
          <ac:spMkLst>
            <pc:docMk/>
            <pc:sldMk cId="793644515" sldId="330"/>
            <ac:spMk id="20" creationId="{7C05C109-5E67-84E5-DB56-A5D655D56701}"/>
          </ac:spMkLst>
        </pc:spChg>
        <pc:spChg chg="add mod">
          <ac:chgData name="JAVIER Henao" userId="f35a0a95-62fe-47ce-be7e-a4c4667ccc25" providerId="ADAL" clId="{6CD5F4FE-8B05-4C8A-8D2C-8D8709FF8B5C}" dt="2022-08-08T16:34:04.117" v="2269" actId="1038"/>
          <ac:spMkLst>
            <pc:docMk/>
            <pc:sldMk cId="793644515" sldId="330"/>
            <ac:spMk id="21" creationId="{4B08213E-02CC-4F6F-920E-65A5F329FC23}"/>
          </ac:spMkLst>
        </pc:spChg>
        <pc:spChg chg="add mod">
          <ac:chgData name="JAVIER Henao" userId="f35a0a95-62fe-47ce-be7e-a4c4667ccc25" providerId="ADAL" clId="{6CD5F4FE-8B05-4C8A-8D2C-8D8709FF8B5C}" dt="2022-08-08T16:34:04.117" v="2269" actId="1038"/>
          <ac:spMkLst>
            <pc:docMk/>
            <pc:sldMk cId="793644515" sldId="330"/>
            <ac:spMk id="22" creationId="{3054DB5E-D69D-4EB0-9377-148FF161A198}"/>
          </ac:spMkLst>
        </pc:spChg>
        <pc:picChg chg="del">
          <ac:chgData name="JAVIER Henao" userId="f35a0a95-62fe-47ce-be7e-a4c4667ccc25" providerId="ADAL" clId="{6CD5F4FE-8B05-4C8A-8D2C-8D8709FF8B5C}" dt="2022-08-08T14:35:29.747" v="1" actId="478"/>
          <ac:picMkLst>
            <pc:docMk/>
            <pc:sldMk cId="793644515" sldId="330"/>
            <ac:picMk id="3" creationId="{48F4BFBD-7A64-2DD9-9C2B-FE0E9D7421CE}"/>
          </ac:picMkLst>
        </pc:picChg>
        <pc:picChg chg="add mod ord modCrop">
          <ac:chgData name="JAVIER Henao" userId="f35a0a95-62fe-47ce-be7e-a4c4667ccc25" providerId="ADAL" clId="{6CD5F4FE-8B05-4C8A-8D2C-8D8709FF8B5C}" dt="2022-08-08T16:34:04.117" v="2269" actId="1038"/>
          <ac:picMkLst>
            <pc:docMk/>
            <pc:sldMk cId="793644515" sldId="330"/>
            <ac:picMk id="23" creationId="{88A19C31-38D0-4D18-AF99-CF23E6EC2D3B}"/>
          </ac:picMkLst>
        </pc:picChg>
        <pc:picChg chg="add mod ord modCrop">
          <ac:chgData name="JAVIER Henao" userId="f35a0a95-62fe-47ce-be7e-a4c4667ccc25" providerId="ADAL" clId="{6CD5F4FE-8B05-4C8A-8D2C-8D8709FF8B5C}" dt="2022-08-08T16:34:04.117" v="2269" actId="1038"/>
          <ac:picMkLst>
            <pc:docMk/>
            <pc:sldMk cId="793644515" sldId="330"/>
            <ac:picMk id="24" creationId="{4CB1BEF7-878D-4D9A-A746-23E80F3252E1}"/>
          </ac:picMkLst>
        </pc:picChg>
        <pc:picChg chg="add mod ord modCrop">
          <ac:chgData name="JAVIER Henao" userId="f35a0a95-62fe-47ce-be7e-a4c4667ccc25" providerId="ADAL" clId="{6CD5F4FE-8B05-4C8A-8D2C-8D8709FF8B5C}" dt="2022-08-08T16:34:04.117" v="2269" actId="1038"/>
          <ac:picMkLst>
            <pc:docMk/>
            <pc:sldMk cId="793644515" sldId="330"/>
            <ac:picMk id="25" creationId="{8EA8A38D-333D-4E9E-90B3-57B9B990A1D8}"/>
          </ac:picMkLst>
        </pc:picChg>
      </pc:sldChg>
      <pc:sldChg chg="modAnim">
        <pc:chgData name="JAVIER Henao" userId="f35a0a95-62fe-47ce-be7e-a4c4667ccc25" providerId="ADAL" clId="{6CD5F4FE-8B05-4C8A-8D2C-8D8709FF8B5C}" dt="2022-08-08T16:52:38.269" v="2428"/>
        <pc:sldMkLst>
          <pc:docMk/>
          <pc:sldMk cId="3231689226" sldId="334"/>
        </pc:sldMkLst>
      </pc:sldChg>
      <pc:sldChg chg="addSp delSp modSp delAnim modAnim">
        <pc:chgData name="JAVIER Henao" userId="f35a0a95-62fe-47ce-be7e-a4c4667ccc25" providerId="ADAL" clId="{6CD5F4FE-8B05-4C8A-8D2C-8D8709FF8B5C}" dt="2022-08-08T16:38:36.512" v="2315"/>
        <pc:sldMkLst>
          <pc:docMk/>
          <pc:sldMk cId="3921434487" sldId="341"/>
        </pc:sldMkLst>
        <pc:spChg chg="add del mod">
          <ac:chgData name="JAVIER Henao" userId="f35a0a95-62fe-47ce-be7e-a4c4667ccc25" providerId="ADAL" clId="{6CD5F4FE-8B05-4C8A-8D2C-8D8709FF8B5C}" dt="2022-08-08T16:28:46.086" v="2154" actId="478"/>
          <ac:spMkLst>
            <pc:docMk/>
            <pc:sldMk cId="3921434487" sldId="341"/>
            <ac:spMk id="35" creationId="{5C09507A-97B3-45FB-B988-2CD19CA6300F}"/>
          </ac:spMkLst>
        </pc:spChg>
        <pc:spChg chg="add mod">
          <ac:chgData name="JAVIER Henao" userId="f35a0a95-62fe-47ce-be7e-a4c4667ccc25" providerId="ADAL" clId="{6CD5F4FE-8B05-4C8A-8D2C-8D8709FF8B5C}" dt="2022-08-08T16:31:00.559" v="2190" actId="14100"/>
          <ac:spMkLst>
            <pc:docMk/>
            <pc:sldMk cId="3921434487" sldId="341"/>
            <ac:spMk id="36" creationId="{79A2DAAE-416E-45AC-8899-3426550C68C6}"/>
          </ac:spMkLst>
        </pc:spChg>
        <pc:spChg chg="add mod">
          <ac:chgData name="JAVIER Henao" userId="f35a0a95-62fe-47ce-be7e-a4c4667ccc25" providerId="ADAL" clId="{6CD5F4FE-8B05-4C8A-8D2C-8D8709FF8B5C}" dt="2022-08-08T16:30:27.420" v="2185" actId="1037"/>
          <ac:spMkLst>
            <pc:docMk/>
            <pc:sldMk cId="3921434487" sldId="341"/>
            <ac:spMk id="37" creationId="{C82B38E8-2514-4D11-B4E3-F8CCEE22957F}"/>
          </ac:spMkLst>
        </pc:spChg>
        <pc:spChg chg="add mod">
          <ac:chgData name="JAVIER Henao" userId="f35a0a95-62fe-47ce-be7e-a4c4667ccc25" providerId="ADAL" clId="{6CD5F4FE-8B05-4C8A-8D2C-8D8709FF8B5C}" dt="2022-08-08T16:30:35.430" v="2188" actId="1037"/>
          <ac:spMkLst>
            <pc:docMk/>
            <pc:sldMk cId="3921434487" sldId="341"/>
            <ac:spMk id="38" creationId="{29A0998B-F2C5-4F1F-BF22-61001B2FA18C}"/>
          </ac:spMkLst>
        </pc:spChg>
      </pc:sldChg>
      <pc:sldChg chg="addSp modSp modAnim">
        <pc:chgData name="JAVIER Henao" userId="f35a0a95-62fe-47ce-be7e-a4c4667ccc25" providerId="ADAL" clId="{6CD5F4FE-8B05-4C8A-8D2C-8D8709FF8B5C}" dt="2022-08-08T16:49:54.146" v="2427" actId="20577"/>
        <pc:sldMkLst>
          <pc:docMk/>
          <pc:sldMk cId="969785305" sldId="342"/>
        </pc:sldMkLst>
        <pc:spChg chg="mod">
          <ac:chgData name="JAVIER Henao" userId="f35a0a95-62fe-47ce-be7e-a4c4667ccc25" providerId="ADAL" clId="{6CD5F4FE-8B05-4C8A-8D2C-8D8709FF8B5C}" dt="2022-08-08T16:49:54.146" v="2427" actId="20577"/>
          <ac:spMkLst>
            <pc:docMk/>
            <pc:sldMk cId="969785305" sldId="342"/>
            <ac:spMk id="18" creationId="{BB8580B1-E867-D45B-7C00-36267E8C2920}"/>
          </ac:spMkLst>
        </pc:spChg>
        <pc:spChg chg="add mod">
          <ac:chgData name="JAVIER Henao" userId="f35a0a95-62fe-47ce-be7e-a4c4667ccc25" providerId="ADAL" clId="{6CD5F4FE-8B05-4C8A-8D2C-8D8709FF8B5C}" dt="2022-08-08T16:31:35.323" v="2213" actId="1037"/>
          <ac:spMkLst>
            <pc:docMk/>
            <pc:sldMk cId="969785305" sldId="342"/>
            <ac:spMk id="21" creationId="{730D0190-E0FB-4D94-A8F2-2E0303F15C76}"/>
          </ac:spMkLst>
        </pc:spChg>
        <pc:spChg chg="add mod">
          <ac:chgData name="JAVIER Henao" userId="f35a0a95-62fe-47ce-be7e-a4c4667ccc25" providerId="ADAL" clId="{6CD5F4FE-8B05-4C8A-8D2C-8D8709FF8B5C}" dt="2022-08-08T16:32:01.637" v="2232" actId="1037"/>
          <ac:spMkLst>
            <pc:docMk/>
            <pc:sldMk cId="969785305" sldId="342"/>
            <ac:spMk id="23" creationId="{1E945C8F-DD43-462B-B16E-AC8211A237BB}"/>
          </ac:spMkLst>
        </pc:spChg>
        <pc:spChg chg="add mod">
          <ac:chgData name="JAVIER Henao" userId="f35a0a95-62fe-47ce-be7e-a4c4667ccc25" providerId="ADAL" clId="{6CD5F4FE-8B05-4C8A-8D2C-8D8709FF8B5C}" dt="2022-08-08T16:32:13.755" v="2239" actId="1038"/>
          <ac:spMkLst>
            <pc:docMk/>
            <pc:sldMk cId="969785305" sldId="342"/>
            <ac:spMk id="24" creationId="{57A1F84F-3EF1-47FC-9C99-BAC68EAC7807}"/>
          </ac:spMkLst>
        </pc:spChg>
        <pc:spChg chg="add mod">
          <ac:chgData name="JAVIER Henao" userId="f35a0a95-62fe-47ce-be7e-a4c4667ccc25" providerId="ADAL" clId="{6CD5F4FE-8B05-4C8A-8D2C-8D8709FF8B5C}" dt="2022-08-08T16:32:36.556" v="2248" actId="1038"/>
          <ac:spMkLst>
            <pc:docMk/>
            <pc:sldMk cId="969785305" sldId="342"/>
            <ac:spMk id="25" creationId="{34E1EE10-838F-465D-BE5D-5A96A0C18BA2}"/>
          </ac:spMkLst>
        </pc:spChg>
      </pc:sldChg>
      <pc:sldChg chg="modAnim">
        <pc:chgData name="JAVIER Henao" userId="f35a0a95-62fe-47ce-be7e-a4c4667ccc25" providerId="ADAL" clId="{6CD5F4FE-8B05-4C8A-8D2C-8D8709FF8B5C}" dt="2022-08-08T16:44:02.679" v="2364"/>
        <pc:sldMkLst>
          <pc:docMk/>
          <pc:sldMk cId="3451129110" sldId="347"/>
        </pc:sldMkLst>
      </pc:sldChg>
      <pc:sldChg chg="addSp delSp modSp add ord delAnim modAnim">
        <pc:chgData name="JAVIER Henao" userId="f35a0a95-62fe-47ce-be7e-a4c4667ccc25" providerId="ADAL" clId="{6CD5F4FE-8B05-4C8A-8D2C-8D8709FF8B5C}" dt="2022-08-08T19:54:42.535" v="2867" actId="20577"/>
        <pc:sldMkLst>
          <pc:docMk/>
          <pc:sldMk cId="621193640" sldId="349"/>
        </pc:sldMkLst>
        <pc:spChg chg="del">
          <ac:chgData name="JAVIER Henao" userId="f35a0a95-62fe-47ce-be7e-a4c4667ccc25" providerId="ADAL" clId="{6CD5F4FE-8B05-4C8A-8D2C-8D8709FF8B5C}" dt="2022-08-08T16:25:51.698" v="2118" actId="478"/>
          <ac:spMkLst>
            <pc:docMk/>
            <pc:sldMk cId="621193640" sldId="349"/>
            <ac:spMk id="8" creationId="{B25B9E0C-0180-FEF4-E6FC-88E6FD09426A}"/>
          </ac:spMkLst>
        </pc:spChg>
        <pc:spChg chg="del">
          <ac:chgData name="JAVIER Henao" userId="f35a0a95-62fe-47ce-be7e-a4c4667ccc25" providerId="ADAL" clId="{6CD5F4FE-8B05-4C8A-8D2C-8D8709FF8B5C}" dt="2022-08-08T16:25:13.386" v="2111" actId="478"/>
          <ac:spMkLst>
            <pc:docMk/>
            <pc:sldMk cId="621193640" sldId="349"/>
            <ac:spMk id="11" creationId="{A7CEE805-5869-B209-4E54-BAE490A2E3CF}"/>
          </ac:spMkLst>
        </pc:spChg>
        <pc:spChg chg="del">
          <ac:chgData name="JAVIER Henao" userId="f35a0a95-62fe-47ce-be7e-a4c4667ccc25" providerId="ADAL" clId="{6CD5F4FE-8B05-4C8A-8D2C-8D8709FF8B5C}" dt="2022-08-08T16:25:10.884" v="2110" actId="478"/>
          <ac:spMkLst>
            <pc:docMk/>
            <pc:sldMk cId="621193640" sldId="349"/>
            <ac:spMk id="12" creationId="{ADE12916-CC3B-853F-E7BC-0B7AAF868786}"/>
          </ac:spMkLst>
        </pc:spChg>
        <pc:spChg chg="del">
          <ac:chgData name="JAVIER Henao" userId="f35a0a95-62fe-47ce-be7e-a4c4667ccc25" providerId="ADAL" clId="{6CD5F4FE-8B05-4C8A-8D2C-8D8709FF8B5C}" dt="2022-08-08T16:25:09.137" v="2109" actId="478"/>
          <ac:spMkLst>
            <pc:docMk/>
            <pc:sldMk cId="621193640" sldId="349"/>
            <ac:spMk id="13" creationId="{430DF67A-4BE5-43A1-9953-92E60665F33D}"/>
          </ac:spMkLst>
        </pc:spChg>
        <pc:spChg chg="del">
          <ac:chgData name="JAVIER Henao" userId="f35a0a95-62fe-47ce-be7e-a4c4667ccc25" providerId="ADAL" clId="{6CD5F4FE-8B05-4C8A-8D2C-8D8709FF8B5C}" dt="2022-08-08T16:25:19.438" v="2113" actId="478"/>
          <ac:spMkLst>
            <pc:docMk/>
            <pc:sldMk cId="621193640" sldId="349"/>
            <ac:spMk id="14" creationId="{DD876115-6CA8-E5B1-D997-7296F7DDFFB4}"/>
          </ac:spMkLst>
        </pc:spChg>
        <pc:spChg chg="del">
          <ac:chgData name="JAVIER Henao" userId="f35a0a95-62fe-47ce-be7e-a4c4667ccc25" providerId="ADAL" clId="{6CD5F4FE-8B05-4C8A-8D2C-8D8709FF8B5C}" dt="2022-08-08T16:25:17.091" v="2112" actId="478"/>
          <ac:spMkLst>
            <pc:docMk/>
            <pc:sldMk cId="621193640" sldId="349"/>
            <ac:spMk id="15" creationId="{CE9FDCFA-ACD9-9927-7FF3-41494058E2E6}"/>
          </ac:spMkLst>
        </pc:spChg>
        <pc:spChg chg="del">
          <ac:chgData name="JAVIER Henao" userId="f35a0a95-62fe-47ce-be7e-a4c4667ccc25" providerId="ADAL" clId="{6CD5F4FE-8B05-4C8A-8D2C-8D8709FF8B5C}" dt="2022-08-08T16:25:17.091" v="2112" actId="478"/>
          <ac:spMkLst>
            <pc:docMk/>
            <pc:sldMk cId="621193640" sldId="349"/>
            <ac:spMk id="16" creationId="{8495CA83-99A5-21E9-540A-B9415340077D}"/>
          </ac:spMkLst>
        </pc:spChg>
        <pc:spChg chg="del">
          <ac:chgData name="JAVIER Henao" userId="f35a0a95-62fe-47ce-be7e-a4c4667ccc25" providerId="ADAL" clId="{6CD5F4FE-8B05-4C8A-8D2C-8D8709FF8B5C}" dt="2022-08-08T16:25:13.386" v="2111" actId="478"/>
          <ac:spMkLst>
            <pc:docMk/>
            <pc:sldMk cId="621193640" sldId="349"/>
            <ac:spMk id="17" creationId="{71FC4480-8825-DD2F-961B-D515C2A79009}"/>
          </ac:spMkLst>
        </pc:spChg>
        <pc:spChg chg="del">
          <ac:chgData name="JAVIER Henao" userId="f35a0a95-62fe-47ce-be7e-a4c4667ccc25" providerId="ADAL" clId="{6CD5F4FE-8B05-4C8A-8D2C-8D8709FF8B5C}" dt="2022-08-08T16:25:19.438" v="2113" actId="478"/>
          <ac:spMkLst>
            <pc:docMk/>
            <pc:sldMk cId="621193640" sldId="349"/>
            <ac:spMk id="18" creationId="{62C70F39-1812-A523-7D37-BD619EDC3582}"/>
          </ac:spMkLst>
        </pc:spChg>
        <pc:spChg chg="del">
          <ac:chgData name="JAVIER Henao" userId="f35a0a95-62fe-47ce-be7e-a4c4667ccc25" providerId="ADAL" clId="{6CD5F4FE-8B05-4C8A-8D2C-8D8709FF8B5C}" dt="2022-08-08T16:25:19.438" v="2113" actId="478"/>
          <ac:spMkLst>
            <pc:docMk/>
            <pc:sldMk cId="621193640" sldId="349"/>
            <ac:spMk id="19" creationId="{7BFD0C78-365F-6BDF-543A-8D165981E6B4}"/>
          </ac:spMkLst>
        </pc:spChg>
        <pc:spChg chg="mod">
          <ac:chgData name="JAVIER Henao" userId="f35a0a95-62fe-47ce-be7e-a4c4667ccc25" providerId="ADAL" clId="{6CD5F4FE-8B05-4C8A-8D2C-8D8709FF8B5C}" dt="2022-08-08T19:53:36.442" v="2819" actId="1076"/>
          <ac:spMkLst>
            <pc:docMk/>
            <pc:sldMk cId="621193640" sldId="349"/>
            <ac:spMk id="20" creationId="{7C05C109-5E67-84E5-DB56-A5D655D56701}"/>
          </ac:spMkLst>
        </pc:spChg>
        <pc:spChg chg="del">
          <ac:chgData name="JAVIER Henao" userId="f35a0a95-62fe-47ce-be7e-a4c4667ccc25" providerId="ADAL" clId="{6CD5F4FE-8B05-4C8A-8D2C-8D8709FF8B5C}" dt="2022-08-08T16:25:19.438" v="2113" actId="478"/>
          <ac:spMkLst>
            <pc:docMk/>
            <pc:sldMk cId="621193640" sldId="349"/>
            <ac:spMk id="21" creationId="{4B08213E-02CC-4F6F-920E-65A5F329FC23}"/>
          </ac:spMkLst>
        </pc:spChg>
        <pc:spChg chg="del">
          <ac:chgData name="JAVIER Henao" userId="f35a0a95-62fe-47ce-be7e-a4c4667ccc25" providerId="ADAL" clId="{6CD5F4FE-8B05-4C8A-8D2C-8D8709FF8B5C}" dt="2022-08-08T16:25:19.438" v="2113" actId="478"/>
          <ac:spMkLst>
            <pc:docMk/>
            <pc:sldMk cId="621193640" sldId="349"/>
            <ac:spMk id="22" creationId="{3054DB5E-D69D-4EB0-9377-148FF161A198}"/>
          </ac:spMkLst>
        </pc:spChg>
        <pc:spChg chg="add mod">
          <ac:chgData name="JAVIER Henao" userId="f35a0a95-62fe-47ce-be7e-a4c4667ccc25" providerId="ADAL" clId="{6CD5F4FE-8B05-4C8A-8D2C-8D8709FF8B5C}" dt="2022-08-08T19:54:42.535" v="2867" actId="20577"/>
          <ac:spMkLst>
            <pc:docMk/>
            <pc:sldMk cId="621193640" sldId="349"/>
            <ac:spMk id="26" creationId="{D1D7439F-4204-4638-B632-4F5ECFE78AC5}"/>
          </ac:spMkLst>
        </pc:spChg>
        <pc:picChg chg="del">
          <ac:chgData name="JAVIER Henao" userId="f35a0a95-62fe-47ce-be7e-a4c4667ccc25" providerId="ADAL" clId="{6CD5F4FE-8B05-4C8A-8D2C-8D8709FF8B5C}" dt="2022-08-08T16:25:13.386" v="2111" actId="478"/>
          <ac:picMkLst>
            <pc:docMk/>
            <pc:sldMk cId="621193640" sldId="349"/>
            <ac:picMk id="23" creationId="{88A19C31-38D0-4D18-AF99-CF23E6EC2D3B}"/>
          </ac:picMkLst>
        </pc:picChg>
        <pc:picChg chg="del">
          <ac:chgData name="JAVIER Henao" userId="f35a0a95-62fe-47ce-be7e-a4c4667ccc25" providerId="ADAL" clId="{6CD5F4FE-8B05-4C8A-8D2C-8D8709FF8B5C}" dt="2022-08-08T16:25:13.386" v="2111" actId="478"/>
          <ac:picMkLst>
            <pc:docMk/>
            <pc:sldMk cId="621193640" sldId="349"/>
            <ac:picMk id="24" creationId="{4CB1BEF7-878D-4D9A-A746-23E80F3252E1}"/>
          </ac:picMkLst>
        </pc:picChg>
        <pc:picChg chg="del">
          <ac:chgData name="JAVIER Henao" userId="f35a0a95-62fe-47ce-be7e-a4c4667ccc25" providerId="ADAL" clId="{6CD5F4FE-8B05-4C8A-8D2C-8D8709FF8B5C}" dt="2022-08-08T16:25:19.438" v="2113" actId="478"/>
          <ac:picMkLst>
            <pc:docMk/>
            <pc:sldMk cId="621193640" sldId="349"/>
            <ac:picMk id="25" creationId="{8EA8A38D-333D-4E9E-90B3-57B9B990A1D8}"/>
          </ac:picMkLst>
        </pc:picChg>
      </pc:sldChg>
      <pc:sldChg chg="modSp">
        <pc:chgData name="JAVIER Henao" userId="f35a0a95-62fe-47ce-be7e-a4c4667ccc25" providerId="ADAL" clId="{6CD5F4FE-8B05-4C8A-8D2C-8D8709FF8B5C}" dt="2022-08-18T13:53:23.900" v="2922" actId="14100"/>
        <pc:sldMkLst>
          <pc:docMk/>
          <pc:sldMk cId="3346252563" sldId="354"/>
        </pc:sldMkLst>
        <pc:spChg chg="mod">
          <ac:chgData name="JAVIER Henao" userId="f35a0a95-62fe-47ce-be7e-a4c4667ccc25" providerId="ADAL" clId="{6CD5F4FE-8B05-4C8A-8D2C-8D8709FF8B5C}" dt="2022-08-18T13:53:23.900" v="2922" actId="14100"/>
          <ac:spMkLst>
            <pc:docMk/>
            <pc:sldMk cId="3346252563" sldId="354"/>
            <ac:spMk id="3" creationId="{0D3092DE-6173-5F71-9ED7-08213FE5F365}"/>
          </ac:spMkLst>
        </pc:spChg>
        <pc:spChg chg="mod">
          <ac:chgData name="JAVIER Henao" userId="f35a0a95-62fe-47ce-be7e-a4c4667ccc25" providerId="ADAL" clId="{6CD5F4FE-8B05-4C8A-8D2C-8D8709FF8B5C}" dt="2022-08-18T13:52:44.091" v="2904" actId="1036"/>
          <ac:spMkLst>
            <pc:docMk/>
            <pc:sldMk cId="3346252563" sldId="354"/>
            <ac:spMk id="4" creationId="{9A87E31C-D5BB-C871-3ED6-87DAB798530E}"/>
          </ac:spMkLst>
        </pc:spChg>
        <pc:spChg chg="mod">
          <ac:chgData name="JAVIER Henao" userId="f35a0a95-62fe-47ce-be7e-a4c4667ccc25" providerId="ADAL" clId="{6CD5F4FE-8B05-4C8A-8D2C-8D8709FF8B5C}" dt="2022-08-18T13:52:27.268" v="2892" actId="1036"/>
          <ac:spMkLst>
            <pc:docMk/>
            <pc:sldMk cId="3346252563" sldId="354"/>
            <ac:spMk id="15" creationId="{25515D8C-45A9-C029-5715-D5C2D6EA9041}"/>
          </ac:spMkLst>
        </pc:spChg>
        <pc:spChg chg="mod">
          <ac:chgData name="JAVIER Henao" userId="f35a0a95-62fe-47ce-be7e-a4c4667ccc25" providerId="ADAL" clId="{6CD5F4FE-8B05-4C8A-8D2C-8D8709FF8B5C}" dt="2022-08-18T13:52:27.268" v="2892" actId="1036"/>
          <ac:spMkLst>
            <pc:docMk/>
            <pc:sldMk cId="3346252563" sldId="354"/>
            <ac:spMk id="16" creationId="{E5503C6B-A070-A7F4-50A2-CEFA782E26E1}"/>
          </ac:spMkLst>
        </pc:spChg>
        <pc:spChg chg="mod">
          <ac:chgData name="JAVIER Henao" userId="f35a0a95-62fe-47ce-be7e-a4c4667ccc25" providerId="ADAL" clId="{6CD5F4FE-8B05-4C8A-8D2C-8D8709FF8B5C}" dt="2022-08-18T13:52:53.828" v="2916" actId="1036"/>
          <ac:spMkLst>
            <pc:docMk/>
            <pc:sldMk cId="3346252563" sldId="354"/>
            <ac:spMk id="18" creationId="{767EECE6-19C9-EB82-8898-F3FA71D0BC0A}"/>
          </ac:spMkLst>
        </pc:spChg>
        <pc:spChg chg="mod">
          <ac:chgData name="JAVIER Henao" userId="f35a0a95-62fe-47ce-be7e-a4c4667ccc25" providerId="ADAL" clId="{6CD5F4FE-8B05-4C8A-8D2C-8D8709FF8B5C}" dt="2022-08-18T13:52:53.828" v="2916" actId="1036"/>
          <ac:spMkLst>
            <pc:docMk/>
            <pc:sldMk cId="3346252563" sldId="354"/>
            <ac:spMk id="19" creationId="{418DB207-54CC-5F9E-203D-DF5D3DAE0153}"/>
          </ac:spMkLst>
        </pc:spChg>
        <pc:cxnChg chg="mod">
          <ac:chgData name="JAVIER Henao" userId="f35a0a95-62fe-47ce-be7e-a4c4667ccc25" providerId="ADAL" clId="{6CD5F4FE-8B05-4C8A-8D2C-8D8709FF8B5C}" dt="2022-08-18T13:52:27.268" v="2892" actId="1036"/>
          <ac:cxnSpMkLst>
            <pc:docMk/>
            <pc:sldMk cId="3346252563" sldId="354"/>
            <ac:cxnSpMk id="30" creationId="{D42CA035-6B90-1C64-94DD-5DA163F7154F}"/>
          </ac:cxnSpMkLst>
        </pc:cxnChg>
        <pc:cxnChg chg="mod">
          <ac:chgData name="JAVIER Henao" userId="f35a0a95-62fe-47ce-be7e-a4c4667ccc25" providerId="ADAL" clId="{6CD5F4FE-8B05-4C8A-8D2C-8D8709FF8B5C}" dt="2022-08-18T13:52:53.828" v="2916" actId="1036"/>
          <ac:cxnSpMkLst>
            <pc:docMk/>
            <pc:sldMk cId="3346252563" sldId="354"/>
            <ac:cxnSpMk id="32" creationId="{FBFA5CDA-2805-86E5-1AE0-89B09154E52F}"/>
          </ac:cxnSpMkLst>
        </pc:cxnChg>
      </pc:sldChg>
    </pc:docChg>
  </pc:docChgLst>
  <pc:docChgLst>
    <pc:chgData name="JAVIER ESTEBAN HENAO HERRERA" userId="f35a0a95-62fe-47ce-be7e-a4c4667ccc25" providerId="ADAL" clId="{26482DB1-4BD2-4CB9-BE54-84D11156F01F}"/>
    <pc:docChg chg="undo redo custSel addSld delSld modSld sldOrd">
      <pc:chgData name="JAVIER ESTEBAN HENAO HERRERA" userId="f35a0a95-62fe-47ce-be7e-a4c4667ccc25" providerId="ADAL" clId="{26482DB1-4BD2-4CB9-BE54-84D11156F01F}" dt="2022-08-30T13:52:39.124" v="6064" actId="729"/>
      <pc:docMkLst>
        <pc:docMk/>
      </pc:docMkLst>
      <pc:sldChg chg="modSp mod">
        <pc:chgData name="JAVIER ESTEBAN HENAO HERRERA" userId="f35a0a95-62fe-47ce-be7e-a4c4667ccc25" providerId="ADAL" clId="{26482DB1-4BD2-4CB9-BE54-84D11156F01F}" dt="2022-08-16T14:01:05.982" v="5334" actId="20577"/>
        <pc:sldMkLst>
          <pc:docMk/>
          <pc:sldMk cId="1992861252" sldId="256"/>
        </pc:sldMkLst>
        <pc:spChg chg="mod">
          <ac:chgData name="JAVIER ESTEBAN HENAO HERRERA" userId="f35a0a95-62fe-47ce-be7e-a4c4667ccc25" providerId="ADAL" clId="{26482DB1-4BD2-4CB9-BE54-84D11156F01F}" dt="2022-08-16T14:01:05.982" v="5334" actId="20577"/>
          <ac:spMkLst>
            <pc:docMk/>
            <pc:sldMk cId="1992861252" sldId="256"/>
            <ac:spMk id="2" creationId="{61669782-A732-4411-8E06-CC44131999E0}"/>
          </ac:spMkLst>
        </pc:spChg>
        <pc:picChg chg="mod">
          <ac:chgData name="JAVIER ESTEBAN HENAO HERRERA" userId="f35a0a95-62fe-47ce-be7e-a4c4667ccc25" providerId="ADAL" clId="{26482DB1-4BD2-4CB9-BE54-84D11156F01F}" dt="2022-08-12T20:04:40.376" v="3462" actId="1076"/>
          <ac:picMkLst>
            <pc:docMk/>
            <pc:sldMk cId="1992861252" sldId="256"/>
            <ac:picMk id="3" creationId="{C419B177-C4CF-4D3C-8D43-B809AA097E3A}"/>
          </ac:picMkLst>
        </pc:picChg>
      </pc:sldChg>
      <pc:sldChg chg="modSp mod">
        <pc:chgData name="JAVIER ESTEBAN HENAO HERRERA" userId="f35a0a95-62fe-47ce-be7e-a4c4667ccc25" providerId="ADAL" clId="{26482DB1-4BD2-4CB9-BE54-84D11156F01F}" dt="2022-08-05T14:44:22.600" v="13" actId="20577"/>
        <pc:sldMkLst>
          <pc:docMk/>
          <pc:sldMk cId="3863354708" sldId="257"/>
        </pc:sldMkLst>
        <pc:spChg chg="mod">
          <ac:chgData name="JAVIER ESTEBAN HENAO HERRERA" userId="f35a0a95-62fe-47ce-be7e-a4c4667ccc25" providerId="ADAL" clId="{26482DB1-4BD2-4CB9-BE54-84D11156F01F}" dt="2022-08-05T14:44:22.600" v="13" actId="20577"/>
          <ac:spMkLst>
            <pc:docMk/>
            <pc:sldMk cId="3863354708" sldId="257"/>
            <ac:spMk id="6" creationId="{A06BD5A3-B6E2-48D7-8EB9-7A547DA09FF5}"/>
          </ac:spMkLst>
        </pc:spChg>
      </pc:sldChg>
      <pc:sldChg chg="mod modShow">
        <pc:chgData name="JAVIER ESTEBAN HENAO HERRERA" userId="f35a0a95-62fe-47ce-be7e-a4c4667ccc25" providerId="ADAL" clId="{26482DB1-4BD2-4CB9-BE54-84D11156F01F}" dt="2022-08-30T13:52:39.124" v="6064" actId="729"/>
        <pc:sldMkLst>
          <pc:docMk/>
          <pc:sldMk cId="3410380338" sldId="295"/>
        </pc:sldMkLst>
      </pc:sldChg>
      <pc:sldChg chg="addSp delSp modSp mod delAnim modAnim">
        <pc:chgData name="JAVIER ESTEBAN HENAO HERRERA" userId="f35a0a95-62fe-47ce-be7e-a4c4667ccc25" providerId="ADAL" clId="{26482DB1-4BD2-4CB9-BE54-84D11156F01F}" dt="2022-08-30T13:44:31.709" v="6063" actId="207"/>
        <pc:sldMkLst>
          <pc:docMk/>
          <pc:sldMk cId="1689266935" sldId="309"/>
        </pc:sldMkLst>
        <pc:spChg chg="add mod">
          <ac:chgData name="JAVIER ESTEBAN HENAO HERRERA" userId="f35a0a95-62fe-47ce-be7e-a4c4667ccc25" providerId="ADAL" clId="{26482DB1-4BD2-4CB9-BE54-84D11156F01F}" dt="2022-08-30T13:44:31.709" v="6063" actId="207"/>
          <ac:spMkLst>
            <pc:docMk/>
            <pc:sldMk cId="1689266935" sldId="309"/>
            <ac:spMk id="2" creationId="{AA415DEB-E21F-D76E-E340-E62F23D9CB10}"/>
          </ac:spMkLst>
        </pc:spChg>
        <pc:spChg chg="del mod">
          <ac:chgData name="JAVIER ESTEBAN HENAO HERRERA" userId="f35a0a95-62fe-47ce-be7e-a4c4667ccc25" providerId="ADAL" clId="{26482DB1-4BD2-4CB9-BE54-84D11156F01F}" dt="2022-08-05T19:33:10.746" v="1409" actId="478"/>
          <ac:spMkLst>
            <pc:docMk/>
            <pc:sldMk cId="1689266935" sldId="309"/>
            <ac:spMk id="3" creationId="{6B000098-D3C0-43BC-9323-FBE555C3CF5E}"/>
          </ac:spMkLst>
        </pc:spChg>
        <pc:spChg chg="del mod">
          <ac:chgData name="JAVIER ESTEBAN HENAO HERRERA" userId="f35a0a95-62fe-47ce-be7e-a4c4667ccc25" providerId="ADAL" clId="{26482DB1-4BD2-4CB9-BE54-84D11156F01F}" dt="2022-08-05T19:32:45.622" v="1408" actId="478"/>
          <ac:spMkLst>
            <pc:docMk/>
            <pc:sldMk cId="1689266935" sldId="309"/>
            <ac:spMk id="4" creationId="{703A8D25-6572-4D24-9244-174ACEFA5DA7}"/>
          </ac:spMkLst>
        </pc:spChg>
        <pc:spChg chg="del mod">
          <ac:chgData name="JAVIER ESTEBAN HENAO HERRERA" userId="f35a0a95-62fe-47ce-be7e-a4c4667ccc25" providerId="ADAL" clId="{26482DB1-4BD2-4CB9-BE54-84D11156F01F}" dt="2022-08-05T19:32:45.622" v="1408" actId="478"/>
          <ac:spMkLst>
            <pc:docMk/>
            <pc:sldMk cId="1689266935" sldId="309"/>
            <ac:spMk id="6" creationId="{4F8AFAC1-7C27-4934-B5DD-C9FF326260A9}"/>
          </ac:spMkLst>
        </pc:spChg>
        <pc:spChg chg="del mod">
          <ac:chgData name="JAVIER ESTEBAN HENAO HERRERA" userId="f35a0a95-62fe-47ce-be7e-a4c4667ccc25" providerId="ADAL" clId="{26482DB1-4BD2-4CB9-BE54-84D11156F01F}" dt="2022-08-05T19:32:45.622" v="1408" actId="478"/>
          <ac:spMkLst>
            <pc:docMk/>
            <pc:sldMk cId="1689266935" sldId="309"/>
            <ac:spMk id="7" creationId="{0B0E8B84-7B73-49E5-A405-B01495F2DEC8}"/>
          </ac:spMkLst>
        </pc:spChg>
        <pc:spChg chg="del mod">
          <ac:chgData name="JAVIER ESTEBAN HENAO HERRERA" userId="f35a0a95-62fe-47ce-be7e-a4c4667ccc25" providerId="ADAL" clId="{26482DB1-4BD2-4CB9-BE54-84D11156F01F}" dt="2022-08-05T19:32:45.622" v="1408" actId="478"/>
          <ac:spMkLst>
            <pc:docMk/>
            <pc:sldMk cId="1689266935" sldId="309"/>
            <ac:spMk id="9" creationId="{B109F442-431E-4150-96BE-9500377E2CCB}"/>
          </ac:spMkLst>
        </pc:spChg>
        <pc:spChg chg="del mod">
          <ac:chgData name="JAVIER ESTEBAN HENAO HERRERA" userId="f35a0a95-62fe-47ce-be7e-a4c4667ccc25" providerId="ADAL" clId="{26482DB1-4BD2-4CB9-BE54-84D11156F01F}" dt="2022-08-05T19:32:45.622" v="1408" actId="478"/>
          <ac:spMkLst>
            <pc:docMk/>
            <pc:sldMk cId="1689266935" sldId="309"/>
            <ac:spMk id="10" creationId="{80DB1B1A-1FF1-42D4-9823-F57D422DB9A5}"/>
          </ac:spMkLst>
        </pc:spChg>
        <pc:spChg chg="del mod">
          <ac:chgData name="JAVIER ESTEBAN HENAO HERRERA" userId="f35a0a95-62fe-47ce-be7e-a4c4667ccc25" providerId="ADAL" clId="{26482DB1-4BD2-4CB9-BE54-84D11156F01F}" dt="2022-08-05T19:32:45.622" v="1408" actId="478"/>
          <ac:spMkLst>
            <pc:docMk/>
            <pc:sldMk cId="1689266935" sldId="309"/>
            <ac:spMk id="11" creationId="{53A8993B-D8C8-4985-8EB7-935B7F3E7693}"/>
          </ac:spMkLst>
        </pc:spChg>
        <pc:spChg chg="add del mod">
          <ac:chgData name="JAVIER ESTEBAN HENAO HERRERA" userId="f35a0a95-62fe-47ce-be7e-a4c4667ccc25" providerId="ADAL" clId="{26482DB1-4BD2-4CB9-BE54-84D11156F01F}" dt="2022-08-05T19:33:13.587" v="1410" actId="478"/>
          <ac:spMkLst>
            <pc:docMk/>
            <pc:sldMk cId="1689266935" sldId="309"/>
            <ac:spMk id="12" creationId="{36692BDE-29D9-5DBA-53B8-43CE5A6AB0C4}"/>
          </ac:spMkLst>
        </pc:spChg>
        <pc:spChg chg="del">
          <ac:chgData name="JAVIER ESTEBAN HENAO HERRERA" userId="f35a0a95-62fe-47ce-be7e-a4c4667ccc25" providerId="ADAL" clId="{26482DB1-4BD2-4CB9-BE54-84D11156F01F}" dt="2022-08-05T19:23:36.343" v="1114" actId="478"/>
          <ac:spMkLst>
            <pc:docMk/>
            <pc:sldMk cId="1689266935" sldId="309"/>
            <ac:spMk id="14" creationId="{0D9C84BC-A87B-4D05-964F-76FAD4F0B355}"/>
          </ac:spMkLst>
        </pc:spChg>
        <pc:spChg chg="add mod">
          <ac:chgData name="JAVIER ESTEBAN HENAO HERRERA" userId="f35a0a95-62fe-47ce-be7e-a4c4667ccc25" providerId="ADAL" clId="{26482DB1-4BD2-4CB9-BE54-84D11156F01F}" dt="2022-08-30T13:30:41.451" v="6011" actId="20577"/>
          <ac:spMkLst>
            <pc:docMk/>
            <pc:sldMk cId="1689266935" sldId="309"/>
            <ac:spMk id="39" creationId="{A260906A-B16A-0302-249F-52F261CBC745}"/>
          </ac:spMkLst>
        </pc:spChg>
        <pc:spChg chg="del mod">
          <ac:chgData name="JAVIER ESTEBAN HENAO HERRERA" userId="f35a0a95-62fe-47ce-be7e-a4c4667ccc25" providerId="ADAL" clId="{26482DB1-4BD2-4CB9-BE54-84D11156F01F}" dt="2022-08-05T19:32:45.622" v="1408" actId="478"/>
          <ac:spMkLst>
            <pc:docMk/>
            <pc:sldMk cId="1689266935" sldId="309"/>
            <ac:spMk id="40" creationId="{2DC148FD-E2E2-47C4-82EB-DD0DDFC19F4D}"/>
          </ac:spMkLst>
        </pc:spChg>
        <pc:spChg chg="del mod">
          <ac:chgData name="JAVIER ESTEBAN HENAO HERRERA" userId="f35a0a95-62fe-47ce-be7e-a4c4667ccc25" providerId="ADAL" clId="{26482DB1-4BD2-4CB9-BE54-84D11156F01F}" dt="2022-08-05T19:32:45.622" v="1408" actId="478"/>
          <ac:spMkLst>
            <pc:docMk/>
            <pc:sldMk cId="1689266935" sldId="309"/>
            <ac:spMk id="41" creationId="{51E4984B-8293-41A9-AE3D-A603F4567BF8}"/>
          </ac:spMkLst>
        </pc:spChg>
        <pc:spChg chg="del mod">
          <ac:chgData name="JAVIER ESTEBAN HENAO HERRERA" userId="f35a0a95-62fe-47ce-be7e-a4c4667ccc25" providerId="ADAL" clId="{26482DB1-4BD2-4CB9-BE54-84D11156F01F}" dt="2022-08-05T19:32:45.622" v="1408" actId="478"/>
          <ac:spMkLst>
            <pc:docMk/>
            <pc:sldMk cId="1689266935" sldId="309"/>
            <ac:spMk id="42" creationId="{3790DD4B-D021-4698-866A-822EA5670E93}"/>
          </ac:spMkLst>
        </pc:spChg>
        <pc:spChg chg="del mod">
          <ac:chgData name="JAVIER ESTEBAN HENAO HERRERA" userId="f35a0a95-62fe-47ce-be7e-a4c4667ccc25" providerId="ADAL" clId="{26482DB1-4BD2-4CB9-BE54-84D11156F01F}" dt="2022-08-05T19:32:45.622" v="1408" actId="478"/>
          <ac:spMkLst>
            <pc:docMk/>
            <pc:sldMk cId="1689266935" sldId="309"/>
            <ac:spMk id="43" creationId="{AB787AA1-FFDD-46DF-981C-FF725E32080A}"/>
          </ac:spMkLst>
        </pc:spChg>
        <pc:spChg chg="del mod">
          <ac:chgData name="JAVIER ESTEBAN HENAO HERRERA" userId="f35a0a95-62fe-47ce-be7e-a4c4667ccc25" providerId="ADAL" clId="{26482DB1-4BD2-4CB9-BE54-84D11156F01F}" dt="2022-08-05T19:32:45.622" v="1408" actId="478"/>
          <ac:spMkLst>
            <pc:docMk/>
            <pc:sldMk cId="1689266935" sldId="309"/>
            <ac:spMk id="44" creationId="{ACF205AB-1628-4FED-8410-C9A75DC543C2}"/>
          </ac:spMkLst>
        </pc:spChg>
        <pc:spChg chg="del mod">
          <ac:chgData name="JAVIER ESTEBAN HENAO HERRERA" userId="f35a0a95-62fe-47ce-be7e-a4c4667ccc25" providerId="ADAL" clId="{26482DB1-4BD2-4CB9-BE54-84D11156F01F}" dt="2022-08-05T19:32:45.622" v="1408" actId="478"/>
          <ac:spMkLst>
            <pc:docMk/>
            <pc:sldMk cId="1689266935" sldId="309"/>
            <ac:spMk id="45" creationId="{DCAAE28F-E03C-4C1F-8CB2-7AFB8A3F696E}"/>
          </ac:spMkLst>
        </pc:spChg>
        <pc:spChg chg="del mod">
          <ac:chgData name="JAVIER ESTEBAN HENAO HERRERA" userId="f35a0a95-62fe-47ce-be7e-a4c4667ccc25" providerId="ADAL" clId="{26482DB1-4BD2-4CB9-BE54-84D11156F01F}" dt="2022-08-05T19:32:45.622" v="1408" actId="478"/>
          <ac:spMkLst>
            <pc:docMk/>
            <pc:sldMk cId="1689266935" sldId="309"/>
            <ac:spMk id="46" creationId="{CFD7D0D9-FF22-4770-B285-754A7BBF3288}"/>
          </ac:spMkLst>
        </pc:spChg>
        <pc:spChg chg="add mod">
          <ac:chgData name="JAVIER ESTEBAN HENAO HERRERA" userId="f35a0a95-62fe-47ce-be7e-a4c4667ccc25" providerId="ADAL" clId="{26482DB1-4BD2-4CB9-BE54-84D11156F01F}" dt="2022-08-05T20:15:11.833" v="1848" actId="14100"/>
          <ac:spMkLst>
            <pc:docMk/>
            <pc:sldMk cId="1689266935" sldId="309"/>
            <ac:spMk id="47" creationId="{80211ACC-5EC0-AB3A-9FCB-304AAE8B4697}"/>
          </ac:spMkLst>
        </pc:spChg>
        <pc:spChg chg="add mod">
          <ac:chgData name="JAVIER ESTEBAN HENAO HERRERA" userId="f35a0a95-62fe-47ce-be7e-a4c4667ccc25" providerId="ADAL" clId="{26482DB1-4BD2-4CB9-BE54-84D11156F01F}" dt="2022-08-05T20:15:11.833" v="1848" actId="14100"/>
          <ac:spMkLst>
            <pc:docMk/>
            <pc:sldMk cId="1689266935" sldId="309"/>
            <ac:spMk id="48" creationId="{8119478E-AC90-CB34-36B1-FD6BE012AEDE}"/>
          </ac:spMkLst>
        </pc:spChg>
        <pc:spChg chg="add del mod">
          <ac:chgData name="JAVIER ESTEBAN HENAO HERRERA" userId="f35a0a95-62fe-47ce-be7e-a4c4667ccc25" providerId="ADAL" clId="{26482DB1-4BD2-4CB9-BE54-84D11156F01F}" dt="2022-08-05T19:40:27.990" v="1490" actId="478"/>
          <ac:spMkLst>
            <pc:docMk/>
            <pc:sldMk cId="1689266935" sldId="309"/>
            <ac:spMk id="49" creationId="{7F269094-9D8B-04F2-6AC6-C1D92BCCBFE1}"/>
          </ac:spMkLst>
        </pc:spChg>
        <pc:spChg chg="add mod">
          <ac:chgData name="JAVIER ESTEBAN HENAO HERRERA" userId="f35a0a95-62fe-47ce-be7e-a4c4667ccc25" providerId="ADAL" clId="{26482DB1-4BD2-4CB9-BE54-84D11156F01F}" dt="2022-08-05T20:16:01.008" v="1857" actId="14100"/>
          <ac:spMkLst>
            <pc:docMk/>
            <pc:sldMk cId="1689266935" sldId="309"/>
            <ac:spMk id="50" creationId="{6AA3A097-AA33-475F-236F-29BCF97FD556}"/>
          </ac:spMkLst>
        </pc:spChg>
        <pc:spChg chg="add del mod">
          <ac:chgData name="JAVIER ESTEBAN HENAO HERRERA" userId="f35a0a95-62fe-47ce-be7e-a4c4667ccc25" providerId="ADAL" clId="{26482DB1-4BD2-4CB9-BE54-84D11156F01F}" dt="2022-08-05T19:51:46.544" v="1603" actId="478"/>
          <ac:spMkLst>
            <pc:docMk/>
            <pc:sldMk cId="1689266935" sldId="309"/>
            <ac:spMk id="51" creationId="{12FC3F79-3A41-3698-DF5F-581E82668F65}"/>
          </ac:spMkLst>
        </pc:spChg>
        <pc:spChg chg="add mod">
          <ac:chgData name="JAVIER ESTEBAN HENAO HERRERA" userId="f35a0a95-62fe-47ce-be7e-a4c4667ccc25" providerId="ADAL" clId="{26482DB1-4BD2-4CB9-BE54-84D11156F01F}" dt="2022-08-17T16:25:42.568" v="5702" actId="20577"/>
          <ac:spMkLst>
            <pc:docMk/>
            <pc:sldMk cId="1689266935" sldId="309"/>
            <ac:spMk id="52" creationId="{FD45738B-6FE0-E09C-3CB6-BD84E520C780}"/>
          </ac:spMkLst>
        </pc:spChg>
        <pc:spChg chg="add mod">
          <ac:chgData name="JAVIER ESTEBAN HENAO HERRERA" userId="f35a0a95-62fe-47ce-be7e-a4c4667ccc25" providerId="ADAL" clId="{26482DB1-4BD2-4CB9-BE54-84D11156F01F}" dt="2022-08-05T20:16:06.156" v="1858" actId="14100"/>
          <ac:spMkLst>
            <pc:docMk/>
            <pc:sldMk cId="1689266935" sldId="309"/>
            <ac:spMk id="53" creationId="{8801245A-96DF-2B0A-6FAE-84C81E38E961}"/>
          </ac:spMkLst>
        </pc:spChg>
        <pc:spChg chg="add del mod">
          <ac:chgData name="JAVIER ESTEBAN HENAO HERRERA" userId="f35a0a95-62fe-47ce-be7e-a4c4667ccc25" providerId="ADAL" clId="{26482DB1-4BD2-4CB9-BE54-84D11156F01F}" dt="2022-08-05T19:51:44.742" v="1602" actId="478"/>
          <ac:spMkLst>
            <pc:docMk/>
            <pc:sldMk cId="1689266935" sldId="309"/>
            <ac:spMk id="54" creationId="{F9B2F3B6-7D58-6489-6276-42D1F333E859}"/>
          </ac:spMkLst>
        </pc:spChg>
        <pc:spChg chg="add mod">
          <ac:chgData name="JAVIER ESTEBAN HENAO HERRERA" userId="f35a0a95-62fe-47ce-be7e-a4c4667ccc25" providerId="ADAL" clId="{26482DB1-4BD2-4CB9-BE54-84D11156F01F}" dt="2022-08-05T20:15:02.416" v="1847" actId="14100"/>
          <ac:spMkLst>
            <pc:docMk/>
            <pc:sldMk cId="1689266935" sldId="309"/>
            <ac:spMk id="55" creationId="{A636A7F1-B5C9-A572-4E0A-83191F6828E0}"/>
          </ac:spMkLst>
        </pc:spChg>
        <pc:spChg chg="add mod">
          <ac:chgData name="JAVIER ESTEBAN HENAO HERRERA" userId="f35a0a95-62fe-47ce-be7e-a4c4667ccc25" providerId="ADAL" clId="{26482DB1-4BD2-4CB9-BE54-84D11156F01F}" dt="2022-08-05T20:16:10.404" v="1859" actId="14100"/>
          <ac:spMkLst>
            <pc:docMk/>
            <pc:sldMk cId="1689266935" sldId="309"/>
            <ac:spMk id="56" creationId="{E867DBBD-B71C-EC80-0FB8-383D8695E1A0}"/>
          </ac:spMkLst>
        </pc:spChg>
        <pc:spChg chg="add mod">
          <ac:chgData name="JAVIER ESTEBAN HENAO HERRERA" userId="f35a0a95-62fe-47ce-be7e-a4c4667ccc25" providerId="ADAL" clId="{26482DB1-4BD2-4CB9-BE54-84D11156F01F}" dt="2022-08-05T20:16:01.008" v="1857" actId="14100"/>
          <ac:spMkLst>
            <pc:docMk/>
            <pc:sldMk cId="1689266935" sldId="309"/>
            <ac:spMk id="57" creationId="{4481496C-4948-8F9C-5072-DAB89376C39C}"/>
          </ac:spMkLst>
        </pc:spChg>
        <pc:spChg chg="add mod">
          <ac:chgData name="JAVIER ESTEBAN HENAO HERRERA" userId="f35a0a95-62fe-47ce-be7e-a4c4667ccc25" providerId="ADAL" clId="{26482DB1-4BD2-4CB9-BE54-84D11156F01F}" dt="2022-08-05T20:16:06.156" v="1858" actId="14100"/>
          <ac:spMkLst>
            <pc:docMk/>
            <pc:sldMk cId="1689266935" sldId="309"/>
            <ac:spMk id="58" creationId="{0ED7DF54-6EBB-98B4-2E81-C6041174720C}"/>
          </ac:spMkLst>
        </pc:spChg>
        <pc:spChg chg="add mod">
          <ac:chgData name="JAVIER ESTEBAN HENAO HERRERA" userId="f35a0a95-62fe-47ce-be7e-a4c4667ccc25" providerId="ADAL" clId="{26482DB1-4BD2-4CB9-BE54-84D11156F01F}" dt="2022-08-05T20:15:02.416" v="1847" actId="14100"/>
          <ac:spMkLst>
            <pc:docMk/>
            <pc:sldMk cId="1689266935" sldId="309"/>
            <ac:spMk id="59" creationId="{CDED6CDB-3E51-DD7F-C121-629B811E3F1D}"/>
          </ac:spMkLst>
        </pc:spChg>
        <pc:spChg chg="add mod">
          <ac:chgData name="JAVIER ESTEBAN HENAO HERRERA" userId="f35a0a95-62fe-47ce-be7e-a4c4667ccc25" providerId="ADAL" clId="{26482DB1-4BD2-4CB9-BE54-84D11156F01F}" dt="2022-08-05T20:16:10.404" v="1859" actId="14100"/>
          <ac:spMkLst>
            <pc:docMk/>
            <pc:sldMk cId="1689266935" sldId="309"/>
            <ac:spMk id="60" creationId="{AA7EC637-A060-1276-4AAA-CCCF4B6E9E58}"/>
          </ac:spMkLst>
        </pc:spChg>
        <pc:spChg chg="add del mod">
          <ac:chgData name="JAVIER ESTEBAN HENAO HERRERA" userId="f35a0a95-62fe-47ce-be7e-a4c4667ccc25" providerId="ADAL" clId="{26482DB1-4BD2-4CB9-BE54-84D11156F01F}" dt="2022-08-05T20:16:31.543" v="1862" actId="478"/>
          <ac:spMkLst>
            <pc:docMk/>
            <pc:sldMk cId="1689266935" sldId="309"/>
            <ac:spMk id="61" creationId="{66569DC3-74C9-8C7B-5659-1487E7F70518}"/>
          </ac:spMkLst>
        </pc:spChg>
        <pc:spChg chg="add del mod">
          <ac:chgData name="JAVIER ESTEBAN HENAO HERRERA" userId="f35a0a95-62fe-47ce-be7e-a4c4667ccc25" providerId="ADAL" clId="{26482DB1-4BD2-4CB9-BE54-84D11156F01F}" dt="2022-08-05T20:16:31.543" v="1862" actId="478"/>
          <ac:spMkLst>
            <pc:docMk/>
            <pc:sldMk cId="1689266935" sldId="309"/>
            <ac:spMk id="62" creationId="{C5F53869-A2E4-42C2-4AD4-F271B6569A60}"/>
          </ac:spMkLst>
        </pc:spChg>
        <pc:spChg chg="add del mod">
          <ac:chgData name="JAVIER ESTEBAN HENAO HERRERA" userId="f35a0a95-62fe-47ce-be7e-a4c4667ccc25" providerId="ADAL" clId="{26482DB1-4BD2-4CB9-BE54-84D11156F01F}" dt="2022-08-05T20:16:31.543" v="1862" actId="478"/>
          <ac:spMkLst>
            <pc:docMk/>
            <pc:sldMk cId="1689266935" sldId="309"/>
            <ac:spMk id="63" creationId="{FDA07C88-0E74-A130-38DB-70FF985A635A}"/>
          </ac:spMkLst>
        </pc:spChg>
        <pc:spChg chg="add del mod">
          <ac:chgData name="JAVIER ESTEBAN HENAO HERRERA" userId="f35a0a95-62fe-47ce-be7e-a4c4667ccc25" providerId="ADAL" clId="{26482DB1-4BD2-4CB9-BE54-84D11156F01F}" dt="2022-08-05T20:16:31.543" v="1862" actId="478"/>
          <ac:spMkLst>
            <pc:docMk/>
            <pc:sldMk cId="1689266935" sldId="309"/>
            <ac:spMk id="64" creationId="{4AA0B28A-D701-A92C-0C88-FDA8B996D24F}"/>
          </ac:spMkLst>
        </pc:spChg>
        <pc:spChg chg="add del mod">
          <ac:chgData name="JAVIER ESTEBAN HENAO HERRERA" userId="f35a0a95-62fe-47ce-be7e-a4c4667ccc25" providerId="ADAL" clId="{26482DB1-4BD2-4CB9-BE54-84D11156F01F}" dt="2022-08-05T20:16:31.543" v="1862" actId="478"/>
          <ac:spMkLst>
            <pc:docMk/>
            <pc:sldMk cId="1689266935" sldId="309"/>
            <ac:spMk id="65" creationId="{E2855C8C-72C2-4042-3BAA-57ACB78C8F97}"/>
          </ac:spMkLst>
        </pc:spChg>
        <pc:spChg chg="add del mod">
          <ac:chgData name="JAVIER ESTEBAN HENAO HERRERA" userId="f35a0a95-62fe-47ce-be7e-a4c4667ccc25" providerId="ADAL" clId="{26482DB1-4BD2-4CB9-BE54-84D11156F01F}" dt="2022-08-05T20:16:31.543" v="1862" actId="478"/>
          <ac:spMkLst>
            <pc:docMk/>
            <pc:sldMk cId="1689266935" sldId="309"/>
            <ac:spMk id="66" creationId="{7F0A8845-5EAB-4FEB-CDFE-634DBC0546C0}"/>
          </ac:spMkLst>
        </pc:spChg>
        <pc:spChg chg="add mod">
          <ac:chgData name="JAVIER ESTEBAN HENAO HERRERA" userId="f35a0a95-62fe-47ce-be7e-a4c4667ccc25" providerId="ADAL" clId="{26482DB1-4BD2-4CB9-BE54-84D11156F01F}" dt="2022-08-05T20:19:19.690" v="1930" actId="1076"/>
          <ac:spMkLst>
            <pc:docMk/>
            <pc:sldMk cId="1689266935" sldId="309"/>
            <ac:spMk id="67" creationId="{9DB0875D-1048-1E7E-9079-E1949F137E05}"/>
          </ac:spMkLst>
        </pc:spChg>
        <pc:spChg chg="add mod">
          <ac:chgData name="JAVIER ESTEBAN HENAO HERRERA" userId="f35a0a95-62fe-47ce-be7e-a4c4667ccc25" providerId="ADAL" clId="{26482DB1-4BD2-4CB9-BE54-84D11156F01F}" dt="2022-08-05T20:19:19.690" v="1930" actId="1076"/>
          <ac:spMkLst>
            <pc:docMk/>
            <pc:sldMk cId="1689266935" sldId="309"/>
            <ac:spMk id="68" creationId="{CF2F86CC-1681-02C5-B064-B6C8611DF626}"/>
          </ac:spMkLst>
        </pc:spChg>
        <pc:spChg chg="add del mod">
          <ac:chgData name="JAVIER ESTEBAN HENAO HERRERA" userId="f35a0a95-62fe-47ce-be7e-a4c4667ccc25" providerId="ADAL" clId="{26482DB1-4BD2-4CB9-BE54-84D11156F01F}" dt="2022-08-05T20:19:26.837" v="1931" actId="478"/>
          <ac:spMkLst>
            <pc:docMk/>
            <pc:sldMk cId="1689266935" sldId="309"/>
            <ac:spMk id="69" creationId="{6E3249EB-A56D-0CD1-5691-139B2326E60A}"/>
          </ac:spMkLst>
        </pc:spChg>
        <pc:spChg chg="add del mod">
          <ac:chgData name="JAVIER ESTEBAN HENAO HERRERA" userId="f35a0a95-62fe-47ce-be7e-a4c4667ccc25" providerId="ADAL" clId="{26482DB1-4BD2-4CB9-BE54-84D11156F01F}" dt="2022-08-05T20:19:26.837" v="1931" actId="478"/>
          <ac:spMkLst>
            <pc:docMk/>
            <pc:sldMk cId="1689266935" sldId="309"/>
            <ac:spMk id="70" creationId="{EB51250E-128C-2A8C-3F84-272DDB144A59}"/>
          </ac:spMkLst>
        </pc:spChg>
        <pc:spChg chg="add del mod">
          <ac:chgData name="JAVIER ESTEBAN HENAO HERRERA" userId="f35a0a95-62fe-47ce-be7e-a4c4667ccc25" providerId="ADAL" clId="{26482DB1-4BD2-4CB9-BE54-84D11156F01F}" dt="2022-08-05T20:19:26.837" v="1931" actId="478"/>
          <ac:spMkLst>
            <pc:docMk/>
            <pc:sldMk cId="1689266935" sldId="309"/>
            <ac:spMk id="71" creationId="{AD57894F-1DA5-DF66-8EFE-8F0CBEAAF853}"/>
          </ac:spMkLst>
        </pc:spChg>
        <pc:spChg chg="add del mod">
          <ac:chgData name="JAVIER ESTEBAN HENAO HERRERA" userId="f35a0a95-62fe-47ce-be7e-a4c4667ccc25" providerId="ADAL" clId="{26482DB1-4BD2-4CB9-BE54-84D11156F01F}" dt="2022-08-05T20:19:26.837" v="1931" actId="478"/>
          <ac:spMkLst>
            <pc:docMk/>
            <pc:sldMk cId="1689266935" sldId="309"/>
            <ac:spMk id="72" creationId="{D5855B56-9973-069C-32DD-D5B40051E6A6}"/>
          </ac:spMkLst>
        </pc:spChg>
        <pc:spChg chg="add mod">
          <ac:chgData name="JAVIER ESTEBAN HENAO HERRERA" userId="f35a0a95-62fe-47ce-be7e-a4c4667ccc25" providerId="ADAL" clId="{26482DB1-4BD2-4CB9-BE54-84D11156F01F}" dt="2022-08-05T20:19:50.601" v="1937" actId="207"/>
          <ac:spMkLst>
            <pc:docMk/>
            <pc:sldMk cId="1689266935" sldId="309"/>
            <ac:spMk id="73" creationId="{DA44AEFE-3E6F-5E9E-7390-D7E0892429FC}"/>
          </ac:spMkLst>
        </pc:spChg>
        <pc:spChg chg="add mod">
          <ac:chgData name="JAVIER ESTEBAN HENAO HERRERA" userId="f35a0a95-62fe-47ce-be7e-a4c4667ccc25" providerId="ADAL" clId="{26482DB1-4BD2-4CB9-BE54-84D11156F01F}" dt="2022-08-05T20:19:58.436" v="1939" actId="14100"/>
          <ac:spMkLst>
            <pc:docMk/>
            <pc:sldMk cId="1689266935" sldId="309"/>
            <ac:spMk id="74" creationId="{B60D4BB0-579C-D433-3026-2DFCFEC3D1F8}"/>
          </ac:spMkLst>
        </pc:spChg>
        <pc:spChg chg="add mod">
          <ac:chgData name="JAVIER ESTEBAN HENAO HERRERA" userId="f35a0a95-62fe-47ce-be7e-a4c4667ccc25" providerId="ADAL" clId="{26482DB1-4BD2-4CB9-BE54-84D11156F01F}" dt="2022-08-05T20:20:21.675" v="1947" actId="1035"/>
          <ac:spMkLst>
            <pc:docMk/>
            <pc:sldMk cId="1689266935" sldId="309"/>
            <ac:spMk id="75" creationId="{EC888844-6625-F230-7270-CD98EFA0A304}"/>
          </ac:spMkLst>
        </pc:spChg>
        <pc:spChg chg="add mod">
          <ac:chgData name="JAVIER ESTEBAN HENAO HERRERA" userId="f35a0a95-62fe-47ce-be7e-a4c4667ccc25" providerId="ADAL" clId="{26482DB1-4BD2-4CB9-BE54-84D11156F01F}" dt="2022-08-05T20:20:21.675" v="1947" actId="1035"/>
          <ac:spMkLst>
            <pc:docMk/>
            <pc:sldMk cId="1689266935" sldId="309"/>
            <ac:spMk id="76" creationId="{AE32F0A3-7484-000F-35F4-2A2B9DBB377A}"/>
          </ac:spMkLst>
        </pc:spChg>
        <pc:spChg chg="add mod">
          <ac:chgData name="JAVIER ESTEBAN HENAO HERRERA" userId="f35a0a95-62fe-47ce-be7e-a4c4667ccc25" providerId="ADAL" clId="{26482DB1-4BD2-4CB9-BE54-84D11156F01F}" dt="2022-08-05T20:21:14.708" v="1952" actId="207"/>
          <ac:spMkLst>
            <pc:docMk/>
            <pc:sldMk cId="1689266935" sldId="309"/>
            <ac:spMk id="77" creationId="{CCB5FA4F-D204-6A7C-832B-7333CB98A19C}"/>
          </ac:spMkLst>
        </pc:spChg>
        <pc:spChg chg="add mod">
          <ac:chgData name="JAVIER ESTEBAN HENAO HERRERA" userId="f35a0a95-62fe-47ce-be7e-a4c4667ccc25" providerId="ADAL" clId="{26482DB1-4BD2-4CB9-BE54-84D11156F01F}" dt="2022-08-05T20:21:06.575" v="1949" actId="1076"/>
          <ac:spMkLst>
            <pc:docMk/>
            <pc:sldMk cId="1689266935" sldId="309"/>
            <ac:spMk id="78" creationId="{293009DB-8031-55B2-A901-08959FEE8353}"/>
          </ac:spMkLst>
        </pc:spChg>
        <pc:grpChg chg="del mod">
          <ac:chgData name="JAVIER ESTEBAN HENAO HERRERA" userId="f35a0a95-62fe-47ce-be7e-a4c4667ccc25" providerId="ADAL" clId="{26482DB1-4BD2-4CB9-BE54-84D11156F01F}" dt="2022-08-05T19:32:45.622" v="1408" actId="478"/>
          <ac:grpSpMkLst>
            <pc:docMk/>
            <pc:sldMk cId="1689266935" sldId="309"/>
            <ac:grpSpMk id="2" creationId="{926A4C3F-0F0E-49C4-8953-D5EA62C68F8A}"/>
          </ac:grpSpMkLst>
        </pc:grpChg>
        <pc:cxnChg chg="del mod">
          <ac:chgData name="JAVIER ESTEBAN HENAO HERRERA" userId="f35a0a95-62fe-47ce-be7e-a4c4667ccc25" providerId="ADAL" clId="{26482DB1-4BD2-4CB9-BE54-84D11156F01F}" dt="2022-08-05T19:32:45.622" v="1408" actId="478"/>
          <ac:cxnSpMkLst>
            <pc:docMk/>
            <pc:sldMk cId="1689266935" sldId="309"/>
            <ac:cxnSpMk id="8" creationId="{3979A43B-C110-4D31-6EAF-66C8F2139303}"/>
          </ac:cxnSpMkLst>
        </pc:cxnChg>
        <pc:cxnChg chg="add del">
          <ac:chgData name="JAVIER ESTEBAN HENAO HERRERA" userId="f35a0a95-62fe-47ce-be7e-a4c4667ccc25" providerId="ADAL" clId="{26482DB1-4BD2-4CB9-BE54-84D11156F01F}" dt="2022-08-05T19:35:36.416" v="1451" actId="478"/>
          <ac:cxnSpMkLst>
            <pc:docMk/>
            <pc:sldMk cId="1689266935" sldId="309"/>
            <ac:cxnSpMk id="15" creationId="{6A72E488-984E-0AEF-349D-938B5D27E903}"/>
          </ac:cxnSpMkLst>
        </pc:cxnChg>
        <pc:cxnChg chg="del mod">
          <ac:chgData name="JAVIER ESTEBAN HENAO HERRERA" userId="f35a0a95-62fe-47ce-be7e-a4c4667ccc25" providerId="ADAL" clId="{26482DB1-4BD2-4CB9-BE54-84D11156F01F}" dt="2022-08-05T19:32:45.622" v="1408" actId="478"/>
          <ac:cxnSpMkLst>
            <pc:docMk/>
            <pc:sldMk cId="1689266935" sldId="309"/>
            <ac:cxnSpMk id="16" creationId="{A616ACE3-9BD0-CD86-D35D-697BFA61428C}"/>
          </ac:cxnSpMkLst>
        </pc:cxnChg>
        <pc:cxnChg chg="del mod">
          <ac:chgData name="JAVIER ESTEBAN HENAO HERRERA" userId="f35a0a95-62fe-47ce-be7e-a4c4667ccc25" providerId="ADAL" clId="{26482DB1-4BD2-4CB9-BE54-84D11156F01F}" dt="2022-08-05T19:32:45.622" v="1408" actId="478"/>
          <ac:cxnSpMkLst>
            <pc:docMk/>
            <pc:sldMk cId="1689266935" sldId="309"/>
            <ac:cxnSpMk id="20" creationId="{E48843CE-19DF-348A-512B-3E4F169EE02E}"/>
          </ac:cxnSpMkLst>
        </pc:cxnChg>
      </pc:sldChg>
      <pc:sldChg chg="addSp delSp mod addAnim delAnim">
        <pc:chgData name="JAVIER ESTEBAN HENAO HERRERA" userId="f35a0a95-62fe-47ce-be7e-a4c4667ccc25" providerId="ADAL" clId="{26482DB1-4BD2-4CB9-BE54-84D11156F01F}" dt="2022-08-05T15:26:45.519" v="619" actId="21"/>
        <pc:sldMkLst>
          <pc:docMk/>
          <pc:sldMk cId="1878881281" sldId="319"/>
        </pc:sldMkLst>
        <pc:spChg chg="add del">
          <ac:chgData name="JAVIER ESTEBAN HENAO HERRERA" userId="f35a0a95-62fe-47ce-be7e-a4c4667ccc25" providerId="ADAL" clId="{26482DB1-4BD2-4CB9-BE54-84D11156F01F}" dt="2022-08-05T15:26:45.519" v="619" actId="21"/>
          <ac:spMkLst>
            <pc:docMk/>
            <pc:sldMk cId="1878881281" sldId="319"/>
            <ac:spMk id="16" creationId="{EB08FF5F-5BE0-96BF-C7A2-617BB2AA8E52}"/>
          </ac:spMkLst>
        </pc:spChg>
        <pc:spChg chg="add del">
          <ac:chgData name="JAVIER ESTEBAN HENAO HERRERA" userId="f35a0a95-62fe-47ce-be7e-a4c4667ccc25" providerId="ADAL" clId="{26482DB1-4BD2-4CB9-BE54-84D11156F01F}" dt="2022-08-05T15:26:45.519" v="619" actId="21"/>
          <ac:spMkLst>
            <pc:docMk/>
            <pc:sldMk cId="1878881281" sldId="319"/>
            <ac:spMk id="17" creationId="{5473AA3B-2539-84A7-49C4-3DE4B8AAEF36}"/>
          </ac:spMkLst>
        </pc:spChg>
      </pc:sldChg>
      <pc:sldChg chg="mod modShow">
        <pc:chgData name="JAVIER ESTEBAN HENAO HERRERA" userId="f35a0a95-62fe-47ce-be7e-a4c4667ccc25" providerId="ADAL" clId="{26482DB1-4BD2-4CB9-BE54-84D11156F01F}" dt="2022-08-30T13:34:58.886" v="6030" actId="729"/>
        <pc:sldMkLst>
          <pc:docMk/>
          <pc:sldMk cId="1992161462" sldId="321"/>
        </pc:sldMkLst>
      </pc:sldChg>
      <pc:sldChg chg="addSp delSp modSp mod delAnim">
        <pc:chgData name="JAVIER ESTEBAN HENAO HERRERA" userId="f35a0a95-62fe-47ce-be7e-a4c4667ccc25" providerId="ADAL" clId="{26482DB1-4BD2-4CB9-BE54-84D11156F01F}" dt="2022-08-05T15:01:17.472" v="166" actId="1036"/>
        <pc:sldMkLst>
          <pc:docMk/>
          <pc:sldMk cId="154393416" sldId="322"/>
        </pc:sldMkLst>
        <pc:spChg chg="add del mod">
          <ac:chgData name="JAVIER ESTEBAN HENAO HERRERA" userId="f35a0a95-62fe-47ce-be7e-a4c4667ccc25" providerId="ADAL" clId="{26482DB1-4BD2-4CB9-BE54-84D11156F01F}" dt="2022-08-05T15:00:47.509" v="89" actId="478"/>
          <ac:spMkLst>
            <pc:docMk/>
            <pc:sldMk cId="154393416" sldId="322"/>
            <ac:spMk id="4" creationId="{B00988F5-345F-BADA-C8AD-906F4CED0612}"/>
          </ac:spMkLst>
        </pc:spChg>
        <pc:spChg chg="del">
          <ac:chgData name="JAVIER ESTEBAN HENAO HERRERA" userId="f35a0a95-62fe-47ce-be7e-a4c4667ccc25" providerId="ADAL" clId="{26482DB1-4BD2-4CB9-BE54-84D11156F01F}" dt="2022-08-05T15:00:43.999" v="88" actId="478"/>
          <ac:spMkLst>
            <pc:docMk/>
            <pc:sldMk cId="154393416" sldId="322"/>
            <ac:spMk id="12" creationId="{D8347985-F759-1E1F-1806-052AF2708478}"/>
          </ac:spMkLst>
        </pc:spChg>
        <pc:spChg chg="mod">
          <ac:chgData name="JAVIER ESTEBAN HENAO HERRERA" userId="f35a0a95-62fe-47ce-be7e-a4c4667ccc25" providerId="ADAL" clId="{26482DB1-4BD2-4CB9-BE54-84D11156F01F}" dt="2022-08-05T15:00:58.403" v="126" actId="20577"/>
          <ac:spMkLst>
            <pc:docMk/>
            <pc:sldMk cId="154393416" sldId="322"/>
            <ac:spMk id="15" creationId="{6E8A7E3E-0178-A9A3-89FC-480ADFE8C660}"/>
          </ac:spMkLst>
        </pc:spChg>
        <pc:spChg chg="mod">
          <ac:chgData name="JAVIER ESTEBAN HENAO HERRERA" userId="f35a0a95-62fe-47ce-be7e-a4c4667ccc25" providerId="ADAL" clId="{26482DB1-4BD2-4CB9-BE54-84D11156F01F}" dt="2022-08-05T15:01:17.472" v="166" actId="1036"/>
          <ac:spMkLst>
            <pc:docMk/>
            <pc:sldMk cId="154393416" sldId="322"/>
            <ac:spMk id="17" creationId="{82A1511D-304D-38EE-5E65-3278096D8C87}"/>
          </ac:spMkLst>
        </pc:spChg>
      </pc:sldChg>
      <pc:sldChg chg="addSp delSp modSp mod addAnim delAnim">
        <pc:chgData name="JAVIER ESTEBAN HENAO HERRERA" userId="f35a0a95-62fe-47ce-be7e-a4c4667ccc25" providerId="ADAL" clId="{26482DB1-4BD2-4CB9-BE54-84D11156F01F}" dt="2022-08-05T20:07:37.490" v="1801" actId="207"/>
        <pc:sldMkLst>
          <pc:docMk/>
          <pc:sldMk cId="2284538473" sldId="326"/>
        </pc:sldMkLst>
        <pc:spChg chg="add del mod">
          <ac:chgData name="JAVIER ESTEBAN HENAO HERRERA" userId="f35a0a95-62fe-47ce-be7e-a4c4667ccc25" providerId="ADAL" clId="{26482DB1-4BD2-4CB9-BE54-84D11156F01F}" dt="2022-08-05T14:47:13.513" v="17" actId="478"/>
          <ac:spMkLst>
            <pc:docMk/>
            <pc:sldMk cId="2284538473" sldId="326"/>
            <ac:spMk id="4" creationId="{33BA834C-D652-482F-9F04-A1444BC5E209}"/>
          </ac:spMkLst>
        </pc:spChg>
        <pc:spChg chg="mod">
          <ac:chgData name="JAVIER ESTEBAN HENAO HERRERA" userId="f35a0a95-62fe-47ce-be7e-a4c4667ccc25" providerId="ADAL" clId="{26482DB1-4BD2-4CB9-BE54-84D11156F01F}" dt="2022-08-05T14:58:01.293" v="62" actId="255"/>
          <ac:spMkLst>
            <pc:docMk/>
            <pc:sldMk cId="2284538473" sldId="326"/>
            <ac:spMk id="5" creationId="{4611A786-7D78-B599-8BEC-37EB8C683A04}"/>
          </ac:spMkLst>
        </pc:spChg>
        <pc:spChg chg="mod">
          <ac:chgData name="JAVIER ESTEBAN HENAO HERRERA" userId="f35a0a95-62fe-47ce-be7e-a4c4667ccc25" providerId="ADAL" clId="{26482DB1-4BD2-4CB9-BE54-84D11156F01F}" dt="2022-08-05T20:07:37.490" v="1801" actId="207"/>
          <ac:spMkLst>
            <pc:docMk/>
            <pc:sldMk cId="2284538473" sldId="326"/>
            <ac:spMk id="6" creationId="{FE48FF42-BA84-376E-41AD-84AF824ABF7D}"/>
          </ac:spMkLst>
        </pc:spChg>
        <pc:spChg chg="add del mod">
          <ac:chgData name="JAVIER ESTEBAN HENAO HERRERA" userId="f35a0a95-62fe-47ce-be7e-a4c4667ccc25" providerId="ADAL" clId="{26482DB1-4BD2-4CB9-BE54-84D11156F01F}" dt="2022-08-05T14:47:44.947" v="26" actId="478"/>
          <ac:spMkLst>
            <pc:docMk/>
            <pc:sldMk cId="2284538473" sldId="326"/>
            <ac:spMk id="9" creationId="{78B09E6E-0155-2CFF-7917-FA47E555EC8B}"/>
          </ac:spMkLst>
        </pc:spChg>
        <pc:spChg chg="add del">
          <ac:chgData name="JAVIER ESTEBAN HENAO HERRERA" userId="f35a0a95-62fe-47ce-be7e-a4c4667ccc25" providerId="ADAL" clId="{26482DB1-4BD2-4CB9-BE54-84D11156F01F}" dt="2022-08-05T14:47:40.603" v="25" actId="478"/>
          <ac:spMkLst>
            <pc:docMk/>
            <pc:sldMk cId="2284538473" sldId="326"/>
            <ac:spMk id="12" creationId="{D8347985-F759-1E1F-1806-052AF2708478}"/>
          </ac:spMkLst>
        </pc:spChg>
        <pc:spChg chg="add del mod ord">
          <ac:chgData name="JAVIER ESTEBAN HENAO HERRERA" userId="f35a0a95-62fe-47ce-be7e-a4c4667ccc25" providerId="ADAL" clId="{26482DB1-4BD2-4CB9-BE54-84D11156F01F}" dt="2022-08-05T19:19:03.384" v="1104" actId="20577"/>
          <ac:spMkLst>
            <pc:docMk/>
            <pc:sldMk cId="2284538473" sldId="326"/>
            <ac:spMk id="14" creationId="{6E8A7E3E-0178-A9A3-89FC-480ADFE8C660}"/>
          </ac:spMkLst>
        </pc:spChg>
      </pc:sldChg>
      <pc:sldChg chg="addSp modSp mod ord modAnim">
        <pc:chgData name="JAVIER ESTEBAN HENAO HERRERA" userId="f35a0a95-62fe-47ce-be7e-a4c4667ccc25" providerId="ADAL" clId="{26482DB1-4BD2-4CB9-BE54-84D11156F01F}" dt="2022-08-17T16:26:18.841" v="5704" actId="207"/>
        <pc:sldMkLst>
          <pc:docMk/>
          <pc:sldMk cId="451008104" sldId="328"/>
        </pc:sldMkLst>
        <pc:spChg chg="add mod">
          <ac:chgData name="JAVIER ESTEBAN HENAO HERRERA" userId="f35a0a95-62fe-47ce-be7e-a4c4667ccc25" providerId="ADAL" clId="{26482DB1-4BD2-4CB9-BE54-84D11156F01F}" dt="2022-08-15T19:35:43.610" v="5189" actId="1076"/>
          <ac:spMkLst>
            <pc:docMk/>
            <pc:sldMk cId="451008104" sldId="328"/>
            <ac:spMk id="2" creationId="{EBE8594F-E8B9-D409-4F19-BD31B2A40DCB}"/>
          </ac:spMkLst>
        </pc:spChg>
        <pc:spChg chg="add mod">
          <ac:chgData name="JAVIER ESTEBAN HENAO HERRERA" userId="f35a0a95-62fe-47ce-be7e-a4c4667ccc25" providerId="ADAL" clId="{26482DB1-4BD2-4CB9-BE54-84D11156F01F}" dt="2022-08-15T19:35:50.128" v="5192" actId="1038"/>
          <ac:spMkLst>
            <pc:docMk/>
            <pc:sldMk cId="451008104" sldId="328"/>
            <ac:spMk id="3" creationId="{D32CE1BF-06B6-8933-0E41-17742598D493}"/>
          </ac:spMkLst>
        </pc:spChg>
        <pc:spChg chg="add mod">
          <ac:chgData name="JAVIER ESTEBAN HENAO HERRERA" userId="f35a0a95-62fe-47ce-be7e-a4c4667ccc25" providerId="ADAL" clId="{26482DB1-4BD2-4CB9-BE54-84D11156F01F}" dt="2022-08-17T16:26:18.841" v="5704" actId="207"/>
          <ac:spMkLst>
            <pc:docMk/>
            <pc:sldMk cId="451008104" sldId="328"/>
            <ac:spMk id="4" creationId="{4233B6EB-8261-B188-B9E9-121EDAF983B0}"/>
          </ac:spMkLst>
        </pc:spChg>
        <pc:spChg chg="add mod">
          <ac:chgData name="JAVIER ESTEBAN HENAO HERRERA" userId="f35a0a95-62fe-47ce-be7e-a4c4667ccc25" providerId="ADAL" clId="{26482DB1-4BD2-4CB9-BE54-84D11156F01F}" dt="2022-08-17T16:26:10.587" v="5703" actId="207"/>
          <ac:spMkLst>
            <pc:docMk/>
            <pc:sldMk cId="451008104" sldId="328"/>
            <ac:spMk id="5" creationId="{4023481B-040E-1D9B-EC03-9BFCFE52D7FC}"/>
          </ac:spMkLst>
        </pc:spChg>
        <pc:spChg chg="add mod">
          <ac:chgData name="JAVIER ESTEBAN HENAO HERRERA" userId="f35a0a95-62fe-47ce-be7e-a4c4667ccc25" providerId="ADAL" clId="{26482DB1-4BD2-4CB9-BE54-84D11156F01F}" dt="2022-08-17T16:26:10.587" v="5703" actId="207"/>
          <ac:spMkLst>
            <pc:docMk/>
            <pc:sldMk cId="451008104" sldId="328"/>
            <ac:spMk id="6" creationId="{9C43664C-D71E-7E1E-6EAB-BA511EA07733}"/>
          </ac:spMkLst>
        </pc:spChg>
        <pc:spChg chg="mod">
          <ac:chgData name="JAVIER ESTEBAN HENAO HERRERA" userId="f35a0a95-62fe-47ce-be7e-a4c4667ccc25" providerId="ADAL" clId="{26482DB1-4BD2-4CB9-BE54-84D11156F01F}" dt="2022-08-05T20:31:01.577" v="1961" actId="403"/>
          <ac:spMkLst>
            <pc:docMk/>
            <pc:sldMk cId="451008104" sldId="328"/>
            <ac:spMk id="15" creationId="{F0B0936C-864B-1B44-B549-752D37394DB3}"/>
          </ac:spMkLst>
        </pc:spChg>
        <pc:spChg chg="add mod">
          <ac:chgData name="JAVIER ESTEBAN HENAO HERRERA" userId="f35a0a95-62fe-47ce-be7e-a4c4667ccc25" providerId="ADAL" clId="{26482DB1-4BD2-4CB9-BE54-84D11156F01F}" dt="2022-08-16T14:32:24.544" v="5592" actId="1036"/>
          <ac:spMkLst>
            <pc:docMk/>
            <pc:sldMk cId="451008104" sldId="328"/>
            <ac:spMk id="20" creationId="{A03ADDAA-0CF9-FCF7-FC06-20F7D2E6006E}"/>
          </ac:spMkLst>
        </pc:spChg>
        <pc:spChg chg="add mod">
          <ac:chgData name="JAVIER ESTEBAN HENAO HERRERA" userId="f35a0a95-62fe-47ce-be7e-a4c4667ccc25" providerId="ADAL" clId="{26482DB1-4BD2-4CB9-BE54-84D11156F01F}" dt="2022-08-16T14:32:33.073" v="5593" actId="1076"/>
          <ac:spMkLst>
            <pc:docMk/>
            <pc:sldMk cId="451008104" sldId="328"/>
            <ac:spMk id="21" creationId="{ECBB292E-EBA1-CDD3-1353-C1E7BDDEFB57}"/>
          </ac:spMkLst>
        </pc:spChg>
        <pc:spChg chg="add mod">
          <ac:chgData name="JAVIER ESTEBAN HENAO HERRERA" userId="f35a0a95-62fe-47ce-be7e-a4c4667ccc25" providerId="ADAL" clId="{26482DB1-4BD2-4CB9-BE54-84D11156F01F}" dt="2022-08-16T14:33:00.626" v="5595" actId="1076"/>
          <ac:spMkLst>
            <pc:docMk/>
            <pc:sldMk cId="451008104" sldId="328"/>
            <ac:spMk id="22" creationId="{E3D7884F-8678-D608-F962-4C5BD297D620}"/>
          </ac:spMkLst>
        </pc:spChg>
        <pc:spChg chg="add mod">
          <ac:chgData name="JAVIER ESTEBAN HENAO HERRERA" userId="f35a0a95-62fe-47ce-be7e-a4c4667ccc25" providerId="ADAL" clId="{26482DB1-4BD2-4CB9-BE54-84D11156F01F}" dt="2022-08-16T14:33:23.771" v="5602" actId="1036"/>
          <ac:spMkLst>
            <pc:docMk/>
            <pc:sldMk cId="451008104" sldId="328"/>
            <ac:spMk id="23" creationId="{E9937325-373C-9B8A-842A-E8C824FAFDCB}"/>
          </ac:spMkLst>
        </pc:spChg>
        <pc:picChg chg="mod modCrop">
          <ac:chgData name="JAVIER ESTEBAN HENAO HERRERA" userId="f35a0a95-62fe-47ce-be7e-a4c4667ccc25" providerId="ADAL" clId="{26482DB1-4BD2-4CB9-BE54-84D11156F01F}" dt="2022-08-15T19:34:37.462" v="5178" actId="732"/>
          <ac:picMkLst>
            <pc:docMk/>
            <pc:sldMk cId="451008104" sldId="328"/>
            <ac:picMk id="18" creationId="{7B4FC910-45FF-8525-03B1-9F3F02E50656}"/>
          </ac:picMkLst>
        </pc:picChg>
        <pc:cxnChg chg="add mod">
          <ac:chgData name="JAVIER ESTEBAN HENAO HERRERA" userId="f35a0a95-62fe-47ce-be7e-a4c4667ccc25" providerId="ADAL" clId="{26482DB1-4BD2-4CB9-BE54-84D11156F01F}" dt="2022-08-16T14:34:21.353" v="5608" actId="14100"/>
          <ac:cxnSpMkLst>
            <pc:docMk/>
            <pc:sldMk cId="451008104" sldId="328"/>
            <ac:cxnSpMk id="25" creationId="{97510C1E-7886-CA8B-DEC8-602D45D0695C}"/>
          </ac:cxnSpMkLst>
        </pc:cxnChg>
        <pc:cxnChg chg="add mod">
          <ac:chgData name="JAVIER ESTEBAN HENAO HERRERA" userId="f35a0a95-62fe-47ce-be7e-a4c4667ccc25" providerId="ADAL" clId="{26482DB1-4BD2-4CB9-BE54-84D11156F01F}" dt="2022-08-16T14:34:26.043" v="5609" actId="14100"/>
          <ac:cxnSpMkLst>
            <pc:docMk/>
            <pc:sldMk cId="451008104" sldId="328"/>
            <ac:cxnSpMk id="27" creationId="{C937A71D-D204-4229-7F2C-95AD5023A290}"/>
          </ac:cxnSpMkLst>
        </pc:cxnChg>
        <pc:cxnChg chg="add mod">
          <ac:chgData name="JAVIER ESTEBAN HENAO HERRERA" userId="f35a0a95-62fe-47ce-be7e-a4c4667ccc25" providerId="ADAL" clId="{26482DB1-4BD2-4CB9-BE54-84D11156F01F}" dt="2022-08-16T14:34:55.869" v="5612" actId="108"/>
          <ac:cxnSpMkLst>
            <pc:docMk/>
            <pc:sldMk cId="451008104" sldId="328"/>
            <ac:cxnSpMk id="32" creationId="{2F157422-FEC1-10AD-2AC7-3DD423112820}"/>
          </ac:cxnSpMkLst>
        </pc:cxnChg>
        <pc:cxnChg chg="add mod">
          <ac:chgData name="JAVIER ESTEBAN HENAO HERRERA" userId="f35a0a95-62fe-47ce-be7e-a4c4667ccc25" providerId="ADAL" clId="{26482DB1-4BD2-4CB9-BE54-84D11156F01F}" dt="2022-08-16T14:34:58.625" v="5613" actId="108"/>
          <ac:cxnSpMkLst>
            <pc:docMk/>
            <pc:sldMk cId="451008104" sldId="328"/>
            <ac:cxnSpMk id="35" creationId="{87DD2E49-6851-67A4-D563-AB268C3DB97B}"/>
          </ac:cxnSpMkLst>
        </pc:cxnChg>
      </pc:sldChg>
      <pc:sldChg chg="addSp delSp modSp mod delAnim modAnim">
        <pc:chgData name="JAVIER ESTEBAN HENAO HERRERA" userId="f35a0a95-62fe-47ce-be7e-a4c4667ccc25" providerId="ADAL" clId="{26482DB1-4BD2-4CB9-BE54-84D11156F01F}" dt="2022-08-05T21:05:19.509" v="2317" actId="1038"/>
        <pc:sldMkLst>
          <pc:docMk/>
          <pc:sldMk cId="3276438449" sldId="329"/>
        </pc:sldMkLst>
        <pc:spChg chg="del mod">
          <ac:chgData name="JAVIER ESTEBAN HENAO HERRERA" userId="f35a0a95-62fe-47ce-be7e-a4c4667ccc25" providerId="ADAL" clId="{26482DB1-4BD2-4CB9-BE54-84D11156F01F}" dt="2022-08-05T20:49:57.848" v="2121" actId="478"/>
          <ac:spMkLst>
            <pc:docMk/>
            <pc:sldMk cId="3276438449" sldId="329"/>
            <ac:spMk id="8" creationId="{B23E9E79-E032-465F-F3AF-16C145DACC6C}"/>
          </ac:spMkLst>
        </pc:spChg>
        <pc:spChg chg="add del mod">
          <ac:chgData name="JAVIER ESTEBAN HENAO HERRERA" userId="f35a0a95-62fe-47ce-be7e-a4c4667ccc25" providerId="ADAL" clId="{26482DB1-4BD2-4CB9-BE54-84D11156F01F}" dt="2022-08-05T20:46:31.137" v="2025" actId="478"/>
          <ac:spMkLst>
            <pc:docMk/>
            <pc:sldMk cId="3276438449" sldId="329"/>
            <ac:spMk id="10" creationId="{1A2FDB1B-02E9-3B5D-EAC1-3C8BF7F47FD8}"/>
          </ac:spMkLst>
        </pc:spChg>
        <pc:spChg chg="mod">
          <ac:chgData name="JAVIER ESTEBAN HENAO HERRERA" userId="f35a0a95-62fe-47ce-be7e-a4c4667ccc25" providerId="ADAL" clId="{26482DB1-4BD2-4CB9-BE54-84D11156F01F}" dt="2022-08-05T20:50:45.267" v="2164" actId="20577"/>
          <ac:spMkLst>
            <pc:docMk/>
            <pc:sldMk cId="3276438449" sldId="329"/>
            <ac:spMk id="11" creationId="{7BFEAA03-BBA6-904C-ECF0-190DAABC0F6F}"/>
          </ac:spMkLst>
        </pc:spChg>
        <pc:spChg chg="mod">
          <ac:chgData name="JAVIER ESTEBAN HENAO HERRERA" userId="f35a0a95-62fe-47ce-be7e-a4c4667ccc25" providerId="ADAL" clId="{26482DB1-4BD2-4CB9-BE54-84D11156F01F}" dt="2022-08-05T21:05:19.509" v="2317" actId="1038"/>
          <ac:spMkLst>
            <pc:docMk/>
            <pc:sldMk cId="3276438449" sldId="329"/>
            <ac:spMk id="12" creationId="{053F2B5D-EB38-7113-456A-57805FDA596F}"/>
          </ac:spMkLst>
        </pc:spChg>
        <pc:spChg chg="add del mod">
          <ac:chgData name="JAVIER ESTEBAN HENAO HERRERA" userId="f35a0a95-62fe-47ce-be7e-a4c4667ccc25" providerId="ADAL" clId="{26482DB1-4BD2-4CB9-BE54-84D11156F01F}" dt="2022-08-05T20:46:31.137" v="2025" actId="478"/>
          <ac:spMkLst>
            <pc:docMk/>
            <pc:sldMk cId="3276438449" sldId="329"/>
            <ac:spMk id="13" creationId="{C1BE97DA-EFD6-0DF8-CACB-0702DD67329D}"/>
          </ac:spMkLst>
        </pc:spChg>
        <pc:spChg chg="add del mod">
          <ac:chgData name="JAVIER ESTEBAN HENAO HERRERA" userId="f35a0a95-62fe-47ce-be7e-a4c4667ccc25" providerId="ADAL" clId="{26482DB1-4BD2-4CB9-BE54-84D11156F01F}" dt="2022-08-05T20:46:31.137" v="2025" actId="478"/>
          <ac:spMkLst>
            <pc:docMk/>
            <pc:sldMk cId="3276438449" sldId="329"/>
            <ac:spMk id="14" creationId="{1B63E8E6-9625-96E8-8071-A4454F593FA7}"/>
          </ac:spMkLst>
        </pc:spChg>
        <pc:spChg chg="add del mod">
          <ac:chgData name="JAVIER ESTEBAN HENAO HERRERA" userId="f35a0a95-62fe-47ce-be7e-a4c4667ccc25" providerId="ADAL" clId="{26482DB1-4BD2-4CB9-BE54-84D11156F01F}" dt="2022-08-05T20:46:31.137" v="2025" actId="478"/>
          <ac:spMkLst>
            <pc:docMk/>
            <pc:sldMk cId="3276438449" sldId="329"/>
            <ac:spMk id="15" creationId="{D427D90D-894D-036A-33BE-9BB117381CAD}"/>
          </ac:spMkLst>
        </pc:spChg>
        <pc:spChg chg="add del mod">
          <ac:chgData name="JAVIER ESTEBAN HENAO HERRERA" userId="f35a0a95-62fe-47ce-be7e-a4c4667ccc25" providerId="ADAL" clId="{26482DB1-4BD2-4CB9-BE54-84D11156F01F}" dt="2022-08-05T20:46:31.137" v="2025" actId="478"/>
          <ac:spMkLst>
            <pc:docMk/>
            <pc:sldMk cId="3276438449" sldId="329"/>
            <ac:spMk id="16" creationId="{C0E02B91-ED71-62B2-FEDA-D5E7AEB194F4}"/>
          </ac:spMkLst>
        </pc:spChg>
        <pc:spChg chg="add del mod">
          <ac:chgData name="JAVIER ESTEBAN HENAO HERRERA" userId="f35a0a95-62fe-47ce-be7e-a4c4667ccc25" providerId="ADAL" clId="{26482DB1-4BD2-4CB9-BE54-84D11156F01F}" dt="2022-08-05T20:46:31.137" v="2025" actId="478"/>
          <ac:spMkLst>
            <pc:docMk/>
            <pc:sldMk cId="3276438449" sldId="329"/>
            <ac:spMk id="17" creationId="{2E0E4E18-8C58-3638-D80D-FCE3478DC38B}"/>
          </ac:spMkLst>
        </pc:spChg>
        <pc:spChg chg="add mod">
          <ac:chgData name="JAVIER ESTEBAN HENAO HERRERA" userId="f35a0a95-62fe-47ce-be7e-a4c4667ccc25" providerId="ADAL" clId="{26482DB1-4BD2-4CB9-BE54-84D11156F01F}" dt="2022-08-05T21:05:13.169" v="2314" actId="1038"/>
          <ac:spMkLst>
            <pc:docMk/>
            <pc:sldMk cId="3276438449" sldId="329"/>
            <ac:spMk id="18" creationId="{997A5EC9-94E0-22C2-385C-9E2233045A72}"/>
          </ac:spMkLst>
        </pc:spChg>
        <pc:spChg chg="add mod">
          <ac:chgData name="JAVIER ESTEBAN HENAO HERRERA" userId="f35a0a95-62fe-47ce-be7e-a4c4667ccc25" providerId="ADAL" clId="{26482DB1-4BD2-4CB9-BE54-84D11156F01F}" dt="2022-08-05T21:05:13.169" v="2314" actId="1038"/>
          <ac:spMkLst>
            <pc:docMk/>
            <pc:sldMk cId="3276438449" sldId="329"/>
            <ac:spMk id="19" creationId="{D6BE5027-96EC-73C3-52AA-D0357D53D772}"/>
          </ac:spMkLst>
        </pc:spChg>
        <pc:spChg chg="add mod">
          <ac:chgData name="JAVIER ESTEBAN HENAO HERRERA" userId="f35a0a95-62fe-47ce-be7e-a4c4667ccc25" providerId="ADAL" clId="{26482DB1-4BD2-4CB9-BE54-84D11156F01F}" dt="2022-08-05T21:05:13.169" v="2314" actId="1038"/>
          <ac:spMkLst>
            <pc:docMk/>
            <pc:sldMk cId="3276438449" sldId="329"/>
            <ac:spMk id="20" creationId="{26AAA1CA-646C-63F2-81CD-C9028A95FC7D}"/>
          </ac:spMkLst>
        </pc:spChg>
        <pc:spChg chg="add mod">
          <ac:chgData name="JAVIER ESTEBAN HENAO HERRERA" userId="f35a0a95-62fe-47ce-be7e-a4c4667ccc25" providerId="ADAL" clId="{26482DB1-4BD2-4CB9-BE54-84D11156F01F}" dt="2022-08-05T21:05:13.169" v="2314" actId="1038"/>
          <ac:spMkLst>
            <pc:docMk/>
            <pc:sldMk cId="3276438449" sldId="329"/>
            <ac:spMk id="21" creationId="{FCC54507-A5A9-E76B-4253-A7A591F11CE6}"/>
          </ac:spMkLst>
        </pc:spChg>
        <pc:spChg chg="add mod">
          <ac:chgData name="JAVIER ESTEBAN HENAO HERRERA" userId="f35a0a95-62fe-47ce-be7e-a4c4667ccc25" providerId="ADAL" clId="{26482DB1-4BD2-4CB9-BE54-84D11156F01F}" dt="2022-08-05T21:05:13.169" v="2314" actId="1038"/>
          <ac:spMkLst>
            <pc:docMk/>
            <pc:sldMk cId="3276438449" sldId="329"/>
            <ac:spMk id="22" creationId="{D28B4272-3DFB-C88C-0571-0D222CA31CE4}"/>
          </ac:spMkLst>
        </pc:spChg>
        <pc:spChg chg="add mod">
          <ac:chgData name="JAVIER ESTEBAN HENAO HERRERA" userId="f35a0a95-62fe-47ce-be7e-a4c4667ccc25" providerId="ADAL" clId="{26482DB1-4BD2-4CB9-BE54-84D11156F01F}" dt="2022-08-05T21:05:13.169" v="2314" actId="1038"/>
          <ac:spMkLst>
            <pc:docMk/>
            <pc:sldMk cId="3276438449" sldId="329"/>
            <ac:spMk id="23" creationId="{8F7DF63D-6EFF-8C12-34B4-7DB8DC69E7A8}"/>
          </ac:spMkLst>
        </pc:spChg>
        <pc:spChg chg="add mod">
          <ac:chgData name="JAVIER ESTEBAN HENAO HERRERA" userId="f35a0a95-62fe-47ce-be7e-a4c4667ccc25" providerId="ADAL" clId="{26482DB1-4BD2-4CB9-BE54-84D11156F01F}" dt="2022-08-05T21:05:13.169" v="2314" actId="1038"/>
          <ac:spMkLst>
            <pc:docMk/>
            <pc:sldMk cId="3276438449" sldId="329"/>
            <ac:spMk id="24" creationId="{7C6DB2C8-C080-3C1E-7A8F-6103505C5C9D}"/>
          </ac:spMkLst>
        </pc:spChg>
        <pc:spChg chg="add mod">
          <ac:chgData name="JAVIER ESTEBAN HENAO HERRERA" userId="f35a0a95-62fe-47ce-be7e-a4c4667ccc25" providerId="ADAL" clId="{26482DB1-4BD2-4CB9-BE54-84D11156F01F}" dt="2022-08-05T21:05:13.169" v="2314" actId="1038"/>
          <ac:spMkLst>
            <pc:docMk/>
            <pc:sldMk cId="3276438449" sldId="329"/>
            <ac:spMk id="25" creationId="{5CA69861-E3AE-3C8D-31AD-84427A84417F}"/>
          </ac:spMkLst>
        </pc:spChg>
        <pc:spChg chg="add del mod">
          <ac:chgData name="JAVIER ESTEBAN HENAO HERRERA" userId="f35a0a95-62fe-47ce-be7e-a4c4667ccc25" providerId="ADAL" clId="{26482DB1-4BD2-4CB9-BE54-84D11156F01F}" dt="2022-08-05T20:48:09.654" v="2092" actId="478"/>
          <ac:spMkLst>
            <pc:docMk/>
            <pc:sldMk cId="3276438449" sldId="329"/>
            <ac:spMk id="26" creationId="{302F73EB-C031-C089-0136-DCE87B830A27}"/>
          </ac:spMkLst>
        </pc:spChg>
        <pc:spChg chg="add mod">
          <ac:chgData name="JAVIER ESTEBAN HENAO HERRERA" userId="f35a0a95-62fe-47ce-be7e-a4c4667ccc25" providerId="ADAL" clId="{26482DB1-4BD2-4CB9-BE54-84D11156F01F}" dt="2022-08-05T21:05:13.169" v="2314" actId="1038"/>
          <ac:spMkLst>
            <pc:docMk/>
            <pc:sldMk cId="3276438449" sldId="329"/>
            <ac:spMk id="27" creationId="{9D20FC74-B002-57A5-D88E-3E1BB0A9216A}"/>
          </ac:spMkLst>
        </pc:spChg>
        <pc:spChg chg="add mod">
          <ac:chgData name="JAVIER ESTEBAN HENAO HERRERA" userId="f35a0a95-62fe-47ce-be7e-a4c4667ccc25" providerId="ADAL" clId="{26482DB1-4BD2-4CB9-BE54-84D11156F01F}" dt="2022-08-05T21:05:13.169" v="2314" actId="1038"/>
          <ac:spMkLst>
            <pc:docMk/>
            <pc:sldMk cId="3276438449" sldId="329"/>
            <ac:spMk id="28" creationId="{10B0B5B3-5BE0-C047-A608-54B79562EA91}"/>
          </ac:spMkLst>
        </pc:spChg>
        <pc:spChg chg="add mod">
          <ac:chgData name="JAVIER ESTEBAN HENAO HERRERA" userId="f35a0a95-62fe-47ce-be7e-a4c4667ccc25" providerId="ADAL" clId="{26482DB1-4BD2-4CB9-BE54-84D11156F01F}" dt="2022-08-05T21:05:13.169" v="2314" actId="1038"/>
          <ac:spMkLst>
            <pc:docMk/>
            <pc:sldMk cId="3276438449" sldId="329"/>
            <ac:spMk id="29" creationId="{330E6780-50EB-667D-4D6A-926C61D3899A}"/>
          </ac:spMkLst>
        </pc:spChg>
        <pc:picChg chg="del mod">
          <ac:chgData name="JAVIER ESTEBAN HENAO HERRERA" userId="f35a0a95-62fe-47ce-be7e-a4c4667ccc25" providerId="ADAL" clId="{26482DB1-4BD2-4CB9-BE54-84D11156F01F}" dt="2022-08-05T20:33:12.879" v="1975" actId="21"/>
          <ac:picMkLst>
            <pc:docMk/>
            <pc:sldMk cId="3276438449" sldId="329"/>
            <ac:picMk id="3" creationId="{4F3060A7-FFB6-657B-242E-C21D547E9C1D}"/>
          </ac:picMkLst>
        </pc:picChg>
        <pc:picChg chg="mod">
          <ac:chgData name="JAVIER ESTEBAN HENAO HERRERA" userId="f35a0a95-62fe-47ce-be7e-a4c4667ccc25" providerId="ADAL" clId="{26482DB1-4BD2-4CB9-BE54-84D11156F01F}" dt="2022-08-05T21:05:19.509" v="2317" actId="1038"/>
          <ac:picMkLst>
            <pc:docMk/>
            <pc:sldMk cId="3276438449" sldId="329"/>
            <ac:picMk id="5" creationId="{9A964CFF-1FEC-D8A0-54D7-543F3FE17673}"/>
          </ac:picMkLst>
        </pc:picChg>
        <pc:picChg chg="mod">
          <ac:chgData name="JAVIER ESTEBAN HENAO HERRERA" userId="f35a0a95-62fe-47ce-be7e-a4c4667ccc25" providerId="ADAL" clId="{26482DB1-4BD2-4CB9-BE54-84D11156F01F}" dt="2022-08-05T21:05:19.509" v="2317" actId="1038"/>
          <ac:picMkLst>
            <pc:docMk/>
            <pc:sldMk cId="3276438449" sldId="329"/>
            <ac:picMk id="7" creationId="{2E3EB304-1097-BA7D-D5CB-68E694CF1FC1}"/>
          </ac:picMkLst>
        </pc:picChg>
        <pc:picChg chg="add mod">
          <ac:chgData name="JAVIER ESTEBAN HENAO HERRERA" userId="f35a0a95-62fe-47ce-be7e-a4c4667ccc25" providerId="ADAL" clId="{26482DB1-4BD2-4CB9-BE54-84D11156F01F}" dt="2022-08-05T21:05:13.169" v="2314" actId="1038"/>
          <ac:picMkLst>
            <pc:docMk/>
            <pc:sldMk cId="3276438449" sldId="329"/>
            <ac:picMk id="9" creationId="{C45AD002-6921-4416-3152-A60DFF5AAAD6}"/>
          </ac:picMkLst>
        </pc:picChg>
        <pc:cxnChg chg="add mod">
          <ac:chgData name="JAVIER ESTEBAN HENAO HERRERA" userId="f35a0a95-62fe-47ce-be7e-a4c4667ccc25" providerId="ADAL" clId="{26482DB1-4BD2-4CB9-BE54-84D11156F01F}" dt="2022-08-05T21:05:13.169" v="2314" actId="1038"/>
          <ac:cxnSpMkLst>
            <pc:docMk/>
            <pc:sldMk cId="3276438449" sldId="329"/>
            <ac:cxnSpMk id="4" creationId="{FF894E7A-E89D-D089-0F4A-E1B3742BF368}"/>
          </ac:cxnSpMkLst>
        </pc:cxnChg>
        <pc:cxnChg chg="add mod">
          <ac:chgData name="JAVIER ESTEBAN HENAO HERRERA" userId="f35a0a95-62fe-47ce-be7e-a4c4667ccc25" providerId="ADAL" clId="{26482DB1-4BD2-4CB9-BE54-84D11156F01F}" dt="2022-08-05T21:05:13.169" v="2314" actId="1038"/>
          <ac:cxnSpMkLst>
            <pc:docMk/>
            <pc:sldMk cId="3276438449" sldId="329"/>
            <ac:cxnSpMk id="30" creationId="{79307101-4188-85A7-9709-5049E65BAB58}"/>
          </ac:cxnSpMkLst>
        </pc:cxnChg>
        <pc:cxnChg chg="add mod">
          <ac:chgData name="JAVIER ESTEBAN HENAO HERRERA" userId="f35a0a95-62fe-47ce-be7e-a4c4667ccc25" providerId="ADAL" clId="{26482DB1-4BD2-4CB9-BE54-84D11156F01F}" dt="2022-08-05T21:05:13.169" v="2314" actId="1038"/>
          <ac:cxnSpMkLst>
            <pc:docMk/>
            <pc:sldMk cId="3276438449" sldId="329"/>
            <ac:cxnSpMk id="32" creationId="{D1DB18C5-A064-3EC3-BAD5-5BC3705F5B5A}"/>
          </ac:cxnSpMkLst>
        </pc:cxnChg>
      </pc:sldChg>
      <pc:sldChg chg="addSp delSp modSp mod modAnim">
        <pc:chgData name="JAVIER ESTEBAN HENAO HERRERA" userId="f35a0a95-62fe-47ce-be7e-a4c4667ccc25" providerId="ADAL" clId="{26482DB1-4BD2-4CB9-BE54-84D11156F01F}" dt="2022-08-30T13:33:24.906" v="6029" actId="113"/>
        <pc:sldMkLst>
          <pc:docMk/>
          <pc:sldMk cId="793644515" sldId="330"/>
        </pc:sldMkLst>
        <pc:spChg chg="mod">
          <ac:chgData name="JAVIER ESTEBAN HENAO HERRERA" userId="f35a0a95-62fe-47ce-be7e-a4c4667ccc25" providerId="ADAL" clId="{26482DB1-4BD2-4CB9-BE54-84D11156F01F}" dt="2022-08-30T13:33:24.906" v="6029" actId="113"/>
          <ac:spMkLst>
            <pc:docMk/>
            <pc:sldMk cId="793644515" sldId="330"/>
            <ac:spMk id="2" creationId="{2A1E67FE-1BB6-4961-25CA-C0BF7A22A274}"/>
          </ac:spMkLst>
        </pc:spChg>
        <pc:spChg chg="add del mod">
          <ac:chgData name="JAVIER ESTEBAN HENAO HERRERA" userId="f35a0a95-62fe-47ce-be7e-a4c4667ccc25" providerId="ADAL" clId="{26482DB1-4BD2-4CB9-BE54-84D11156F01F}" dt="2022-08-05T21:05:57.811" v="2324" actId="478"/>
          <ac:spMkLst>
            <pc:docMk/>
            <pc:sldMk cId="793644515" sldId="330"/>
            <ac:spMk id="5" creationId="{C947F2D9-610F-2813-88D7-89FFC1E67A62}"/>
          </ac:spMkLst>
        </pc:spChg>
        <pc:spChg chg="add del mod">
          <ac:chgData name="JAVIER ESTEBAN HENAO HERRERA" userId="f35a0a95-62fe-47ce-be7e-a4c4667ccc25" providerId="ADAL" clId="{26482DB1-4BD2-4CB9-BE54-84D11156F01F}" dt="2022-08-05T21:05:47.920" v="2321" actId="478"/>
          <ac:spMkLst>
            <pc:docMk/>
            <pc:sldMk cId="793644515" sldId="330"/>
            <ac:spMk id="6" creationId="{35682F40-EC07-869F-48F8-2D341BCD0070}"/>
          </ac:spMkLst>
        </pc:spChg>
        <pc:spChg chg="add del mod">
          <ac:chgData name="JAVIER ESTEBAN HENAO HERRERA" userId="f35a0a95-62fe-47ce-be7e-a4c4667ccc25" providerId="ADAL" clId="{26482DB1-4BD2-4CB9-BE54-84D11156F01F}" dt="2022-08-05T21:05:46.190" v="2320"/>
          <ac:spMkLst>
            <pc:docMk/>
            <pc:sldMk cId="793644515" sldId="330"/>
            <ac:spMk id="7" creationId="{8551FBBA-9550-57FA-5308-B06DF5A92460}"/>
          </ac:spMkLst>
        </pc:spChg>
        <pc:spChg chg="add mod">
          <ac:chgData name="JAVIER ESTEBAN HENAO HERRERA" userId="f35a0a95-62fe-47ce-be7e-a4c4667ccc25" providerId="ADAL" clId="{26482DB1-4BD2-4CB9-BE54-84D11156F01F}" dt="2022-08-05T21:06:42.399" v="2367" actId="14100"/>
          <ac:spMkLst>
            <pc:docMk/>
            <pc:sldMk cId="793644515" sldId="330"/>
            <ac:spMk id="8" creationId="{B25B9E0C-0180-FEF4-E6FC-88E6FD09426A}"/>
          </ac:spMkLst>
        </pc:spChg>
        <pc:spChg chg="add del mod">
          <ac:chgData name="JAVIER ESTEBAN HENAO HERRERA" userId="f35a0a95-62fe-47ce-be7e-a4c4667ccc25" providerId="ADAL" clId="{26482DB1-4BD2-4CB9-BE54-84D11156F01F}" dt="2022-08-05T21:06:01.451" v="2325" actId="478"/>
          <ac:spMkLst>
            <pc:docMk/>
            <pc:sldMk cId="793644515" sldId="330"/>
            <ac:spMk id="10" creationId="{19CFAD82-5084-47B0-59B5-FCEA863B5208}"/>
          </ac:spMkLst>
        </pc:spChg>
        <pc:spChg chg="add mod">
          <ac:chgData name="JAVIER ESTEBAN HENAO HERRERA" userId="f35a0a95-62fe-47ce-be7e-a4c4667ccc25" providerId="ADAL" clId="{26482DB1-4BD2-4CB9-BE54-84D11156F01F}" dt="2022-08-05T21:12:48.280" v="2575" actId="1076"/>
          <ac:spMkLst>
            <pc:docMk/>
            <pc:sldMk cId="793644515" sldId="330"/>
            <ac:spMk id="11" creationId="{A7CEE805-5869-B209-4E54-BAE490A2E3CF}"/>
          </ac:spMkLst>
        </pc:spChg>
        <pc:spChg chg="add mod">
          <ac:chgData name="JAVIER ESTEBAN HENAO HERRERA" userId="f35a0a95-62fe-47ce-be7e-a4c4667ccc25" providerId="ADAL" clId="{26482DB1-4BD2-4CB9-BE54-84D11156F01F}" dt="2022-08-05T21:12:46.085" v="2574" actId="1076"/>
          <ac:spMkLst>
            <pc:docMk/>
            <pc:sldMk cId="793644515" sldId="330"/>
            <ac:spMk id="12" creationId="{ADE12916-CC3B-853F-E7BC-0B7AAF868786}"/>
          </ac:spMkLst>
        </pc:spChg>
        <pc:spChg chg="add mod">
          <ac:chgData name="JAVIER ESTEBAN HENAO HERRERA" userId="f35a0a95-62fe-47ce-be7e-a4c4667ccc25" providerId="ADAL" clId="{26482DB1-4BD2-4CB9-BE54-84D11156F01F}" dt="2022-08-05T21:12:46.085" v="2574" actId="1076"/>
          <ac:spMkLst>
            <pc:docMk/>
            <pc:sldMk cId="793644515" sldId="330"/>
            <ac:spMk id="13" creationId="{430DF67A-4BE5-43A1-9953-92E60665F33D}"/>
          </ac:spMkLst>
        </pc:spChg>
        <pc:spChg chg="add mod">
          <ac:chgData name="JAVIER ESTEBAN HENAO HERRERA" userId="f35a0a95-62fe-47ce-be7e-a4c4667ccc25" providerId="ADAL" clId="{26482DB1-4BD2-4CB9-BE54-84D11156F01F}" dt="2022-08-05T21:13:11.653" v="2578" actId="1076"/>
          <ac:spMkLst>
            <pc:docMk/>
            <pc:sldMk cId="793644515" sldId="330"/>
            <ac:spMk id="14" creationId="{DD876115-6CA8-E5B1-D997-7296F7DDFFB4}"/>
          </ac:spMkLst>
        </pc:spChg>
        <pc:spChg chg="add mod">
          <ac:chgData name="JAVIER ESTEBAN HENAO HERRERA" userId="f35a0a95-62fe-47ce-be7e-a4c4667ccc25" providerId="ADAL" clId="{26482DB1-4BD2-4CB9-BE54-84D11156F01F}" dt="2022-08-05T21:13:00.150" v="2577" actId="1076"/>
          <ac:spMkLst>
            <pc:docMk/>
            <pc:sldMk cId="793644515" sldId="330"/>
            <ac:spMk id="15" creationId="{CE9FDCFA-ACD9-9927-7FF3-41494058E2E6}"/>
          </ac:spMkLst>
        </pc:spChg>
        <pc:spChg chg="add mod">
          <ac:chgData name="JAVIER ESTEBAN HENAO HERRERA" userId="f35a0a95-62fe-47ce-be7e-a4c4667ccc25" providerId="ADAL" clId="{26482DB1-4BD2-4CB9-BE54-84D11156F01F}" dt="2022-08-05T21:13:00.150" v="2577" actId="1076"/>
          <ac:spMkLst>
            <pc:docMk/>
            <pc:sldMk cId="793644515" sldId="330"/>
            <ac:spMk id="16" creationId="{8495CA83-99A5-21E9-540A-B9415340077D}"/>
          </ac:spMkLst>
        </pc:spChg>
        <pc:spChg chg="add mod">
          <ac:chgData name="JAVIER ESTEBAN HENAO HERRERA" userId="f35a0a95-62fe-47ce-be7e-a4c4667ccc25" providerId="ADAL" clId="{26482DB1-4BD2-4CB9-BE54-84D11156F01F}" dt="2022-08-05T21:13:11.653" v="2578" actId="1076"/>
          <ac:spMkLst>
            <pc:docMk/>
            <pc:sldMk cId="793644515" sldId="330"/>
            <ac:spMk id="17" creationId="{71FC4480-8825-DD2F-961B-D515C2A79009}"/>
          </ac:spMkLst>
        </pc:spChg>
        <pc:spChg chg="add mod">
          <ac:chgData name="JAVIER ESTEBAN HENAO HERRERA" userId="f35a0a95-62fe-47ce-be7e-a4c4667ccc25" providerId="ADAL" clId="{26482DB1-4BD2-4CB9-BE54-84D11156F01F}" dt="2022-08-05T21:13:23.118" v="2579" actId="1076"/>
          <ac:spMkLst>
            <pc:docMk/>
            <pc:sldMk cId="793644515" sldId="330"/>
            <ac:spMk id="18" creationId="{62C70F39-1812-A523-7D37-BD619EDC3582}"/>
          </ac:spMkLst>
        </pc:spChg>
        <pc:spChg chg="add mod">
          <ac:chgData name="JAVIER ESTEBAN HENAO HERRERA" userId="f35a0a95-62fe-47ce-be7e-a4c4667ccc25" providerId="ADAL" clId="{26482DB1-4BD2-4CB9-BE54-84D11156F01F}" dt="2022-08-05T21:13:23.118" v="2579" actId="1076"/>
          <ac:spMkLst>
            <pc:docMk/>
            <pc:sldMk cId="793644515" sldId="330"/>
            <ac:spMk id="19" creationId="{7BFD0C78-365F-6BDF-543A-8D165981E6B4}"/>
          </ac:spMkLst>
        </pc:spChg>
        <pc:spChg chg="add mod">
          <ac:chgData name="JAVIER ESTEBAN HENAO HERRERA" userId="f35a0a95-62fe-47ce-be7e-a4c4667ccc25" providerId="ADAL" clId="{26482DB1-4BD2-4CB9-BE54-84D11156F01F}" dt="2022-08-30T13:33:10.672" v="6026" actId="113"/>
          <ac:spMkLst>
            <pc:docMk/>
            <pc:sldMk cId="793644515" sldId="330"/>
            <ac:spMk id="20" creationId="{7C05C109-5E67-84E5-DB56-A5D655D56701}"/>
          </ac:spMkLst>
        </pc:spChg>
        <pc:spChg chg="mod">
          <ac:chgData name="JAVIER ESTEBAN HENAO HERRERA" userId="f35a0a95-62fe-47ce-be7e-a4c4667ccc25" providerId="ADAL" clId="{26482DB1-4BD2-4CB9-BE54-84D11156F01F}" dt="2022-08-30T13:33:15.449" v="6027" actId="113"/>
          <ac:spMkLst>
            <pc:docMk/>
            <pc:sldMk cId="793644515" sldId="330"/>
            <ac:spMk id="21" creationId="{4B08213E-02CC-4F6F-920E-65A5F329FC23}"/>
          </ac:spMkLst>
        </pc:spChg>
        <pc:spChg chg="mod">
          <ac:chgData name="JAVIER ESTEBAN HENAO HERRERA" userId="f35a0a95-62fe-47ce-be7e-a4c4667ccc25" providerId="ADAL" clId="{26482DB1-4BD2-4CB9-BE54-84D11156F01F}" dt="2022-08-30T13:33:19.258" v="6028" actId="113"/>
          <ac:spMkLst>
            <pc:docMk/>
            <pc:sldMk cId="793644515" sldId="330"/>
            <ac:spMk id="22" creationId="{3054DB5E-D69D-4EB0-9377-148FF161A198}"/>
          </ac:spMkLst>
        </pc:spChg>
        <pc:picChg chg="add mod">
          <ac:chgData name="JAVIER ESTEBAN HENAO HERRERA" userId="f35a0a95-62fe-47ce-be7e-a4c4667ccc25" providerId="ADAL" clId="{26482DB1-4BD2-4CB9-BE54-84D11156F01F}" dt="2022-08-05T21:17:46.111" v="2787" actId="1076"/>
          <ac:picMkLst>
            <pc:docMk/>
            <pc:sldMk cId="793644515" sldId="330"/>
            <ac:picMk id="3" creationId="{48F4BFBD-7A64-2DD9-9C2B-FE0E9D7421CE}"/>
          </ac:picMkLst>
        </pc:picChg>
        <pc:picChg chg="del">
          <ac:chgData name="JAVIER ESTEBAN HENAO HERRERA" userId="f35a0a95-62fe-47ce-be7e-a4c4667ccc25" providerId="ADAL" clId="{26482DB1-4BD2-4CB9-BE54-84D11156F01F}" dt="2022-08-05T20:32:27.579" v="1969" actId="478"/>
          <ac:picMkLst>
            <pc:docMk/>
            <pc:sldMk cId="793644515" sldId="330"/>
            <ac:picMk id="4" creationId="{F9FBF716-3A2A-1CEE-5EC2-224BBF2213FF}"/>
          </ac:picMkLst>
        </pc:picChg>
      </pc:sldChg>
      <pc:sldChg chg="addSp delSp modSp mod addAnim delAnim modAnim">
        <pc:chgData name="JAVIER ESTEBAN HENAO HERRERA" userId="f35a0a95-62fe-47ce-be7e-a4c4667ccc25" providerId="ADAL" clId="{26482DB1-4BD2-4CB9-BE54-84D11156F01F}" dt="2022-08-05T20:07:46.145" v="1802" actId="207"/>
        <pc:sldMkLst>
          <pc:docMk/>
          <pc:sldMk cId="3921434487" sldId="341"/>
        </pc:sldMkLst>
        <pc:spChg chg="add del mod">
          <ac:chgData name="JAVIER ESTEBAN HENAO HERRERA" userId="f35a0a95-62fe-47ce-be7e-a4c4667ccc25" providerId="ADAL" clId="{26482DB1-4BD2-4CB9-BE54-84D11156F01F}" dt="2022-08-05T15:04:35.522" v="221" actId="478"/>
          <ac:spMkLst>
            <pc:docMk/>
            <pc:sldMk cId="3921434487" sldId="341"/>
            <ac:spMk id="3" creationId="{5D850E30-A70F-C7BE-7ED1-C96BB96E5443}"/>
          </ac:spMkLst>
        </pc:spChg>
        <pc:spChg chg="del mod">
          <ac:chgData name="JAVIER ESTEBAN HENAO HERRERA" userId="f35a0a95-62fe-47ce-be7e-a4c4667ccc25" providerId="ADAL" clId="{26482DB1-4BD2-4CB9-BE54-84D11156F01F}" dt="2022-08-05T15:38:34.814" v="899" actId="478"/>
          <ac:spMkLst>
            <pc:docMk/>
            <pc:sldMk cId="3921434487" sldId="341"/>
            <ac:spMk id="4" creationId="{8C9AD0AC-4704-BD39-73ED-9E9C0FA5E355}"/>
          </ac:spMkLst>
        </pc:spChg>
        <pc:spChg chg="del mod">
          <ac:chgData name="JAVIER ESTEBAN HENAO HERRERA" userId="f35a0a95-62fe-47ce-be7e-a4c4667ccc25" providerId="ADAL" clId="{26482DB1-4BD2-4CB9-BE54-84D11156F01F}" dt="2022-08-05T15:04:30.899" v="219" actId="478"/>
          <ac:spMkLst>
            <pc:docMk/>
            <pc:sldMk cId="3921434487" sldId="341"/>
            <ac:spMk id="6" creationId="{A06BD5A3-B6E2-48D7-8EB9-7A547DA09FF5}"/>
          </ac:spMkLst>
        </pc:spChg>
        <pc:spChg chg="del mod ord">
          <ac:chgData name="JAVIER ESTEBAN HENAO HERRERA" userId="f35a0a95-62fe-47ce-be7e-a4c4667ccc25" providerId="ADAL" clId="{26482DB1-4BD2-4CB9-BE54-84D11156F01F}" dt="2022-08-05T15:41:38.734" v="941" actId="478"/>
          <ac:spMkLst>
            <pc:docMk/>
            <pc:sldMk cId="3921434487" sldId="341"/>
            <ac:spMk id="7" creationId="{DF4F3CD0-8C8F-3CCB-95CC-DBE85E0F4146}"/>
          </ac:spMkLst>
        </pc:spChg>
        <pc:spChg chg="del mod ord">
          <ac:chgData name="JAVIER ESTEBAN HENAO HERRERA" userId="f35a0a95-62fe-47ce-be7e-a4c4667ccc25" providerId="ADAL" clId="{26482DB1-4BD2-4CB9-BE54-84D11156F01F}" dt="2022-08-05T15:43:05.071" v="946" actId="478"/>
          <ac:spMkLst>
            <pc:docMk/>
            <pc:sldMk cId="3921434487" sldId="341"/>
            <ac:spMk id="8" creationId="{27EE223B-889A-35D3-3A15-6221E2D2692B}"/>
          </ac:spMkLst>
        </pc:spChg>
        <pc:spChg chg="del mod">
          <ac:chgData name="JAVIER ESTEBAN HENAO HERRERA" userId="f35a0a95-62fe-47ce-be7e-a4c4667ccc25" providerId="ADAL" clId="{26482DB1-4BD2-4CB9-BE54-84D11156F01F}" dt="2022-08-05T15:20:37.661" v="575" actId="478"/>
          <ac:spMkLst>
            <pc:docMk/>
            <pc:sldMk cId="3921434487" sldId="341"/>
            <ac:spMk id="10" creationId="{1494800D-2B9B-830C-10DD-FB7489848051}"/>
          </ac:spMkLst>
        </pc:spChg>
        <pc:spChg chg="del mod">
          <ac:chgData name="JAVIER ESTEBAN HENAO HERRERA" userId="f35a0a95-62fe-47ce-be7e-a4c4667ccc25" providerId="ADAL" clId="{26482DB1-4BD2-4CB9-BE54-84D11156F01F}" dt="2022-08-05T15:22:03.989" v="585" actId="478"/>
          <ac:spMkLst>
            <pc:docMk/>
            <pc:sldMk cId="3921434487" sldId="341"/>
            <ac:spMk id="11" creationId="{E4494B0C-07BE-D380-AC2F-B5A07411A9F6}"/>
          </ac:spMkLst>
        </pc:spChg>
        <pc:spChg chg="del mod">
          <ac:chgData name="JAVIER ESTEBAN HENAO HERRERA" userId="f35a0a95-62fe-47ce-be7e-a4c4667ccc25" providerId="ADAL" clId="{26482DB1-4BD2-4CB9-BE54-84D11156F01F}" dt="2022-08-05T15:23:34.855" v="594" actId="478"/>
          <ac:spMkLst>
            <pc:docMk/>
            <pc:sldMk cId="3921434487" sldId="341"/>
            <ac:spMk id="12" creationId="{D68F828B-6732-403F-4E00-7901CDB74119}"/>
          </ac:spMkLst>
        </pc:spChg>
        <pc:spChg chg="del mod">
          <ac:chgData name="JAVIER ESTEBAN HENAO HERRERA" userId="f35a0a95-62fe-47ce-be7e-a4c4667ccc25" providerId="ADAL" clId="{26482DB1-4BD2-4CB9-BE54-84D11156F01F}" dt="2022-08-05T15:24:27.325" v="603" actId="478"/>
          <ac:spMkLst>
            <pc:docMk/>
            <pc:sldMk cId="3921434487" sldId="341"/>
            <ac:spMk id="13" creationId="{46F271AC-F2DB-1251-A356-08FB58AF238C}"/>
          </ac:spMkLst>
        </pc:spChg>
        <pc:spChg chg="del mod">
          <ac:chgData name="JAVIER ESTEBAN HENAO HERRERA" userId="f35a0a95-62fe-47ce-be7e-a4c4667ccc25" providerId="ADAL" clId="{26482DB1-4BD2-4CB9-BE54-84D11156F01F}" dt="2022-08-05T15:25:48.982" v="614" actId="478"/>
          <ac:spMkLst>
            <pc:docMk/>
            <pc:sldMk cId="3921434487" sldId="341"/>
            <ac:spMk id="14" creationId="{1DC7E14F-5172-884F-FE92-12DB101B3AC9}"/>
          </ac:spMkLst>
        </pc:spChg>
        <pc:spChg chg="del mod">
          <ac:chgData name="JAVIER ESTEBAN HENAO HERRERA" userId="f35a0a95-62fe-47ce-be7e-a4c4667ccc25" providerId="ADAL" clId="{26482DB1-4BD2-4CB9-BE54-84D11156F01F}" dt="2022-08-05T15:33:24.798" v="824" actId="478"/>
          <ac:spMkLst>
            <pc:docMk/>
            <pc:sldMk cId="3921434487" sldId="341"/>
            <ac:spMk id="15" creationId="{B05B996B-C858-ED66-B92E-F68B048F0DD9}"/>
          </ac:spMkLst>
        </pc:spChg>
        <pc:spChg chg="del mod">
          <ac:chgData name="JAVIER ESTEBAN HENAO HERRERA" userId="f35a0a95-62fe-47ce-be7e-a4c4667ccc25" providerId="ADAL" clId="{26482DB1-4BD2-4CB9-BE54-84D11156F01F}" dt="2022-08-05T15:33:22.853" v="823" actId="478"/>
          <ac:spMkLst>
            <pc:docMk/>
            <pc:sldMk cId="3921434487" sldId="341"/>
            <ac:spMk id="16" creationId="{0E613F91-26E6-5244-F157-56EAE04DF579}"/>
          </ac:spMkLst>
        </pc:spChg>
        <pc:spChg chg="del mod">
          <ac:chgData name="JAVIER ESTEBAN HENAO HERRERA" userId="f35a0a95-62fe-47ce-be7e-a4c4667ccc25" providerId="ADAL" clId="{26482DB1-4BD2-4CB9-BE54-84D11156F01F}" dt="2022-08-05T15:33:21.181" v="822" actId="478"/>
          <ac:spMkLst>
            <pc:docMk/>
            <pc:sldMk cId="3921434487" sldId="341"/>
            <ac:spMk id="17" creationId="{27194CB8-F352-7866-E5A2-D79A95081DFA}"/>
          </ac:spMkLst>
        </pc:spChg>
        <pc:spChg chg="del mod">
          <ac:chgData name="JAVIER ESTEBAN HENAO HERRERA" userId="f35a0a95-62fe-47ce-be7e-a4c4667ccc25" providerId="ADAL" clId="{26482DB1-4BD2-4CB9-BE54-84D11156F01F}" dt="2022-08-05T15:28:36.937" v="633" actId="478"/>
          <ac:spMkLst>
            <pc:docMk/>
            <pc:sldMk cId="3921434487" sldId="341"/>
            <ac:spMk id="19" creationId="{729FED49-AFD7-4753-0D0B-29455AB479DF}"/>
          </ac:spMkLst>
        </pc:spChg>
        <pc:spChg chg="del mod">
          <ac:chgData name="JAVIER ESTEBAN HENAO HERRERA" userId="f35a0a95-62fe-47ce-be7e-a4c4667ccc25" providerId="ADAL" clId="{26482DB1-4BD2-4CB9-BE54-84D11156F01F}" dt="2022-08-05T15:29:48.183" v="674" actId="478"/>
          <ac:spMkLst>
            <pc:docMk/>
            <pc:sldMk cId="3921434487" sldId="341"/>
            <ac:spMk id="20" creationId="{BF4CB22B-4662-EF07-9EDB-3A98743FF423}"/>
          </ac:spMkLst>
        </pc:spChg>
        <pc:spChg chg="del mod">
          <ac:chgData name="JAVIER ESTEBAN HENAO HERRERA" userId="f35a0a95-62fe-47ce-be7e-a4c4667ccc25" providerId="ADAL" clId="{26482DB1-4BD2-4CB9-BE54-84D11156F01F}" dt="2022-08-05T15:30:47.327" v="693" actId="478"/>
          <ac:spMkLst>
            <pc:docMk/>
            <pc:sldMk cId="3921434487" sldId="341"/>
            <ac:spMk id="21" creationId="{E5295658-F67D-B923-C15A-4D2271676483}"/>
          </ac:spMkLst>
        </pc:spChg>
        <pc:spChg chg="add mod">
          <ac:chgData name="JAVIER ESTEBAN HENAO HERRERA" userId="f35a0a95-62fe-47ce-be7e-a4c4667ccc25" providerId="ADAL" clId="{26482DB1-4BD2-4CB9-BE54-84D11156F01F}" dt="2022-08-05T15:04:45.098" v="254" actId="20577"/>
          <ac:spMkLst>
            <pc:docMk/>
            <pc:sldMk cId="3921434487" sldId="341"/>
            <ac:spMk id="22" creationId="{68BEF51B-E45E-3767-73AF-78EDC8E323AB}"/>
          </ac:spMkLst>
        </pc:spChg>
        <pc:spChg chg="add del mod topLvl">
          <ac:chgData name="JAVIER ESTEBAN HENAO HERRERA" userId="f35a0a95-62fe-47ce-be7e-a4c4667ccc25" providerId="ADAL" clId="{26482DB1-4BD2-4CB9-BE54-84D11156F01F}" dt="2022-08-05T15:20:34.748" v="574" actId="20577"/>
          <ac:spMkLst>
            <pc:docMk/>
            <pc:sldMk cId="3921434487" sldId="341"/>
            <ac:spMk id="25" creationId="{DC9D56E2-5281-5644-08FC-6F47684F2378}"/>
          </ac:spMkLst>
        </pc:spChg>
        <pc:spChg chg="add del mod topLvl">
          <ac:chgData name="JAVIER ESTEBAN HENAO HERRERA" userId="f35a0a95-62fe-47ce-be7e-a4c4667ccc25" providerId="ADAL" clId="{26482DB1-4BD2-4CB9-BE54-84D11156F01F}" dt="2022-08-05T15:21:01.365" v="578" actId="14100"/>
          <ac:spMkLst>
            <pc:docMk/>
            <pc:sldMk cId="3921434487" sldId="341"/>
            <ac:spMk id="26" creationId="{A11162CC-7C81-8693-3ADA-E3D6E73B265E}"/>
          </ac:spMkLst>
        </pc:spChg>
        <pc:spChg chg="add del mod topLvl">
          <ac:chgData name="JAVIER ESTEBAN HENAO HERRERA" userId="f35a0a95-62fe-47ce-be7e-a4c4667ccc25" providerId="ADAL" clId="{26482DB1-4BD2-4CB9-BE54-84D11156F01F}" dt="2022-08-05T15:22:05.854" v="587" actId="20577"/>
          <ac:spMkLst>
            <pc:docMk/>
            <pc:sldMk cId="3921434487" sldId="341"/>
            <ac:spMk id="27" creationId="{6EE31242-2B44-C0EF-E652-9A89215993F9}"/>
          </ac:spMkLst>
        </pc:spChg>
        <pc:spChg chg="add del mod topLvl">
          <ac:chgData name="JAVIER ESTEBAN HENAO HERRERA" userId="f35a0a95-62fe-47ce-be7e-a4c4667ccc25" providerId="ADAL" clId="{26482DB1-4BD2-4CB9-BE54-84D11156F01F}" dt="2022-08-05T15:22:01.761" v="584" actId="14100"/>
          <ac:spMkLst>
            <pc:docMk/>
            <pc:sldMk cId="3921434487" sldId="341"/>
            <ac:spMk id="28" creationId="{329FF53E-08C8-9F92-92F3-E6D4736DC728}"/>
          </ac:spMkLst>
        </pc:spChg>
        <pc:spChg chg="add del mod topLvl">
          <ac:chgData name="JAVIER ESTEBAN HENAO HERRERA" userId="f35a0a95-62fe-47ce-be7e-a4c4667ccc25" providerId="ADAL" clId="{26482DB1-4BD2-4CB9-BE54-84D11156F01F}" dt="2022-08-05T15:25:45.286" v="613" actId="20577"/>
          <ac:spMkLst>
            <pc:docMk/>
            <pc:sldMk cId="3921434487" sldId="341"/>
            <ac:spMk id="29" creationId="{566BCE4E-8D41-987A-E986-EC0DD54116C3}"/>
          </ac:spMkLst>
        </pc:spChg>
        <pc:spChg chg="add del mod topLvl">
          <ac:chgData name="JAVIER ESTEBAN HENAO HERRERA" userId="f35a0a95-62fe-47ce-be7e-a4c4667ccc25" providerId="ADAL" clId="{26482DB1-4BD2-4CB9-BE54-84D11156F01F}" dt="2022-08-05T15:25:41.651" v="611" actId="14100"/>
          <ac:spMkLst>
            <pc:docMk/>
            <pc:sldMk cId="3921434487" sldId="341"/>
            <ac:spMk id="30" creationId="{13794689-625C-2448-1396-9F7521853C99}"/>
          </ac:spMkLst>
        </pc:spChg>
        <pc:spChg chg="add del mod topLvl">
          <ac:chgData name="JAVIER ESTEBAN HENAO HERRERA" userId="f35a0a95-62fe-47ce-be7e-a4c4667ccc25" providerId="ADAL" clId="{26482DB1-4BD2-4CB9-BE54-84D11156F01F}" dt="2022-08-05T15:23:36.421" v="596" actId="20577"/>
          <ac:spMkLst>
            <pc:docMk/>
            <pc:sldMk cId="3921434487" sldId="341"/>
            <ac:spMk id="31" creationId="{AE4DE776-DCB9-0949-96E3-F14E2532F4D0}"/>
          </ac:spMkLst>
        </pc:spChg>
        <pc:spChg chg="add del mod topLvl">
          <ac:chgData name="JAVIER ESTEBAN HENAO HERRERA" userId="f35a0a95-62fe-47ce-be7e-a4c4667ccc25" providerId="ADAL" clId="{26482DB1-4BD2-4CB9-BE54-84D11156F01F}" dt="2022-08-05T15:23:28.357" v="593" actId="14100"/>
          <ac:spMkLst>
            <pc:docMk/>
            <pc:sldMk cId="3921434487" sldId="341"/>
            <ac:spMk id="32" creationId="{9D6DDE8A-3E70-5F6B-BB82-71148F00FDB2}"/>
          </ac:spMkLst>
        </pc:spChg>
        <pc:spChg chg="add del mod topLvl">
          <ac:chgData name="JAVIER ESTEBAN HENAO HERRERA" userId="f35a0a95-62fe-47ce-be7e-a4c4667ccc25" providerId="ADAL" clId="{26482DB1-4BD2-4CB9-BE54-84D11156F01F}" dt="2022-08-05T15:24:30.045" v="605" actId="20577"/>
          <ac:spMkLst>
            <pc:docMk/>
            <pc:sldMk cId="3921434487" sldId="341"/>
            <ac:spMk id="33" creationId="{C26719DF-6529-3E58-76F0-06962B9FB8BD}"/>
          </ac:spMkLst>
        </pc:spChg>
        <pc:spChg chg="add del mod topLvl">
          <ac:chgData name="JAVIER ESTEBAN HENAO HERRERA" userId="f35a0a95-62fe-47ce-be7e-a4c4667ccc25" providerId="ADAL" clId="{26482DB1-4BD2-4CB9-BE54-84D11156F01F}" dt="2022-08-05T15:24:22.399" v="602" actId="14100"/>
          <ac:spMkLst>
            <pc:docMk/>
            <pc:sldMk cId="3921434487" sldId="341"/>
            <ac:spMk id="34" creationId="{55D98AC5-79AE-B52A-6E94-714B0F73746A}"/>
          </ac:spMkLst>
        </pc:spChg>
        <pc:spChg chg="add del mod">
          <ac:chgData name="JAVIER ESTEBAN HENAO HERRERA" userId="f35a0a95-62fe-47ce-be7e-a4c4667ccc25" providerId="ADAL" clId="{26482DB1-4BD2-4CB9-BE54-84D11156F01F}" dt="2022-08-05T15:19:21.927" v="549"/>
          <ac:spMkLst>
            <pc:docMk/>
            <pc:sldMk cId="3921434487" sldId="341"/>
            <ac:spMk id="35" creationId="{05EB9913-BB52-386D-F967-1901092A21B5}"/>
          </ac:spMkLst>
        </pc:spChg>
        <pc:spChg chg="add del mod">
          <ac:chgData name="JAVIER ESTEBAN HENAO HERRERA" userId="f35a0a95-62fe-47ce-be7e-a4c4667ccc25" providerId="ADAL" clId="{26482DB1-4BD2-4CB9-BE54-84D11156F01F}" dt="2022-08-05T15:19:21.927" v="549"/>
          <ac:spMkLst>
            <pc:docMk/>
            <pc:sldMk cId="3921434487" sldId="341"/>
            <ac:spMk id="36" creationId="{9140E7A4-6F4A-5C5F-DC2C-D04BB19DB930}"/>
          </ac:spMkLst>
        </pc:spChg>
        <pc:spChg chg="add del mod">
          <ac:chgData name="JAVIER ESTEBAN HENAO HERRERA" userId="f35a0a95-62fe-47ce-be7e-a4c4667ccc25" providerId="ADAL" clId="{26482DB1-4BD2-4CB9-BE54-84D11156F01F}" dt="2022-08-05T15:29:09.623" v="665" actId="478"/>
          <ac:spMkLst>
            <pc:docMk/>
            <pc:sldMk cId="3921434487" sldId="341"/>
            <ac:spMk id="37" creationId="{8F61CDB8-D0A6-FD2A-C948-9C1DB9C5145D}"/>
          </ac:spMkLst>
        </pc:spChg>
        <pc:spChg chg="add del mod">
          <ac:chgData name="JAVIER ESTEBAN HENAO HERRERA" userId="f35a0a95-62fe-47ce-be7e-a4c4667ccc25" providerId="ADAL" clId="{26482DB1-4BD2-4CB9-BE54-84D11156F01F}" dt="2022-08-05T15:29:11.239" v="666" actId="478"/>
          <ac:spMkLst>
            <pc:docMk/>
            <pc:sldMk cId="3921434487" sldId="341"/>
            <ac:spMk id="38" creationId="{2DEA241E-5E89-1E00-6C75-6DEADBD18F83}"/>
          </ac:spMkLst>
        </pc:spChg>
        <pc:spChg chg="add del mod">
          <ac:chgData name="JAVIER ESTEBAN HENAO HERRERA" userId="f35a0a95-62fe-47ce-be7e-a4c4667ccc25" providerId="ADAL" clId="{26482DB1-4BD2-4CB9-BE54-84D11156F01F}" dt="2022-08-05T15:30:08.503" v="689" actId="478"/>
          <ac:spMkLst>
            <pc:docMk/>
            <pc:sldMk cId="3921434487" sldId="341"/>
            <ac:spMk id="39" creationId="{3FE1B83C-A178-227F-00AD-6F4F7E32B854}"/>
          </ac:spMkLst>
        </pc:spChg>
        <pc:spChg chg="add del mod">
          <ac:chgData name="JAVIER ESTEBAN HENAO HERRERA" userId="f35a0a95-62fe-47ce-be7e-a4c4667ccc25" providerId="ADAL" clId="{26482DB1-4BD2-4CB9-BE54-84D11156F01F}" dt="2022-08-05T15:30:09.470" v="690" actId="478"/>
          <ac:spMkLst>
            <pc:docMk/>
            <pc:sldMk cId="3921434487" sldId="341"/>
            <ac:spMk id="40" creationId="{D619C260-8109-9722-0630-2542BC3B7CA6}"/>
          </ac:spMkLst>
        </pc:spChg>
        <pc:spChg chg="add del mod">
          <ac:chgData name="JAVIER ESTEBAN HENAO HERRERA" userId="f35a0a95-62fe-47ce-be7e-a4c4667ccc25" providerId="ADAL" clId="{26482DB1-4BD2-4CB9-BE54-84D11156F01F}" dt="2022-08-05T15:30:53.854" v="695" actId="478"/>
          <ac:spMkLst>
            <pc:docMk/>
            <pc:sldMk cId="3921434487" sldId="341"/>
            <ac:spMk id="41" creationId="{C29DF5A9-90E3-716E-EA63-006CB3041DFF}"/>
          </ac:spMkLst>
        </pc:spChg>
        <pc:spChg chg="add del mod">
          <ac:chgData name="JAVIER ESTEBAN HENAO HERRERA" userId="f35a0a95-62fe-47ce-be7e-a4c4667ccc25" providerId="ADAL" clId="{26482DB1-4BD2-4CB9-BE54-84D11156F01F}" dt="2022-08-05T15:30:54.599" v="696" actId="478"/>
          <ac:spMkLst>
            <pc:docMk/>
            <pc:sldMk cId="3921434487" sldId="341"/>
            <ac:spMk id="42" creationId="{FAE90F15-D0B4-80BE-4A59-53D5B5803495}"/>
          </ac:spMkLst>
        </pc:spChg>
        <pc:spChg chg="add mod">
          <ac:chgData name="JAVIER ESTEBAN HENAO HERRERA" userId="f35a0a95-62fe-47ce-be7e-a4c4667ccc25" providerId="ADAL" clId="{26482DB1-4BD2-4CB9-BE54-84D11156F01F}" dt="2022-08-05T15:28:58.125" v="664" actId="20577"/>
          <ac:spMkLst>
            <pc:docMk/>
            <pc:sldMk cId="3921434487" sldId="341"/>
            <ac:spMk id="43" creationId="{8DAC6CCB-B74D-8136-6B18-599158411627}"/>
          </ac:spMkLst>
        </pc:spChg>
        <pc:spChg chg="add mod">
          <ac:chgData name="JAVIER ESTEBAN HENAO HERRERA" userId="f35a0a95-62fe-47ce-be7e-a4c4667ccc25" providerId="ADAL" clId="{26482DB1-4BD2-4CB9-BE54-84D11156F01F}" dt="2022-08-05T15:28:22.815" v="632" actId="14100"/>
          <ac:spMkLst>
            <pc:docMk/>
            <pc:sldMk cId="3921434487" sldId="341"/>
            <ac:spMk id="44" creationId="{8696367C-F3BB-25EE-7162-0E2C9E1E430C}"/>
          </ac:spMkLst>
        </pc:spChg>
        <pc:spChg chg="add del mod">
          <ac:chgData name="JAVIER ESTEBAN HENAO HERRERA" userId="f35a0a95-62fe-47ce-be7e-a4c4667ccc25" providerId="ADAL" clId="{26482DB1-4BD2-4CB9-BE54-84D11156F01F}" dt="2022-08-05T15:29:21.945" v="668"/>
          <ac:spMkLst>
            <pc:docMk/>
            <pc:sldMk cId="3921434487" sldId="341"/>
            <ac:spMk id="45" creationId="{6C3BF1B9-5483-4AB4-D9E0-6D446A45A588}"/>
          </ac:spMkLst>
        </pc:spChg>
        <pc:spChg chg="add del mod">
          <ac:chgData name="JAVIER ESTEBAN HENAO HERRERA" userId="f35a0a95-62fe-47ce-be7e-a4c4667ccc25" providerId="ADAL" clId="{26482DB1-4BD2-4CB9-BE54-84D11156F01F}" dt="2022-08-05T15:29:21.945" v="668"/>
          <ac:spMkLst>
            <pc:docMk/>
            <pc:sldMk cId="3921434487" sldId="341"/>
            <ac:spMk id="46" creationId="{A1E434B6-9607-3920-7D7D-7739E6FF3270}"/>
          </ac:spMkLst>
        </pc:spChg>
        <pc:spChg chg="add mod">
          <ac:chgData name="JAVIER ESTEBAN HENAO HERRERA" userId="f35a0a95-62fe-47ce-be7e-a4c4667ccc25" providerId="ADAL" clId="{26482DB1-4BD2-4CB9-BE54-84D11156F01F}" dt="2022-08-05T15:30:02.111" v="688" actId="20577"/>
          <ac:spMkLst>
            <pc:docMk/>
            <pc:sldMk cId="3921434487" sldId="341"/>
            <ac:spMk id="47" creationId="{C1D4EF47-B1F0-5744-E20E-FF7C74038390}"/>
          </ac:spMkLst>
        </pc:spChg>
        <pc:spChg chg="add mod">
          <ac:chgData name="JAVIER ESTEBAN HENAO HERRERA" userId="f35a0a95-62fe-47ce-be7e-a4c4667ccc25" providerId="ADAL" clId="{26482DB1-4BD2-4CB9-BE54-84D11156F01F}" dt="2022-08-05T15:29:42.294" v="673" actId="1035"/>
          <ac:spMkLst>
            <pc:docMk/>
            <pc:sldMk cId="3921434487" sldId="341"/>
            <ac:spMk id="48" creationId="{F0D7E669-1DE9-6A75-3FAA-7FE851AF682C}"/>
          </ac:spMkLst>
        </pc:spChg>
        <pc:spChg chg="add mod">
          <ac:chgData name="JAVIER ESTEBAN HENAO HERRERA" userId="f35a0a95-62fe-47ce-be7e-a4c4667ccc25" providerId="ADAL" clId="{26482DB1-4BD2-4CB9-BE54-84D11156F01F}" dt="2022-08-05T20:07:46.145" v="1802" actId="207"/>
          <ac:spMkLst>
            <pc:docMk/>
            <pc:sldMk cId="3921434487" sldId="341"/>
            <ac:spMk id="49" creationId="{ACDCBA93-F294-9D1F-A745-4515670D9DAB}"/>
          </ac:spMkLst>
        </pc:spChg>
        <pc:spChg chg="add mod">
          <ac:chgData name="JAVIER ESTEBAN HENAO HERRERA" userId="f35a0a95-62fe-47ce-be7e-a4c4667ccc25" providerId="ADAL" clId="{26482DB1-4BD2-4CB9-BE54-84D11156F01F}" dt="2022-08-05T15:30:44.084" v="692" actId="1076"/>
          <ac:spMkLst>
            <pc:docMk/>
            <pc:sldMk cId="3921434487" sldId="341"/>
            <ac:spMk id="50" creationId="{5972F962-A0B3-F66C-B717-B44C43FF08E9}"/>
          </ac:spMkLst>
        </pc:spChg>
        <pc:spChg chg="add mod">
          <ac:chgData name="JAVIER ESTEBAN HENAO HERRERA" userId="f35a0a95-62fe-47ce-be7e-a4c4667ccc25" providerId="ADAL" clId="{26482DB1-4BD2-4CB9-BE54-84D11156F01F}" dt="2022-08-05T15:33:51.775" v="825" actId="207"/>
          <ac:spMkLst>
            <pc:docMk/>
            <pc:sldMk cId="3921434487" sldId="341"/>
            <ac:spMk id="51" creationId="{13588182-1860-A372-76A1-6397771E75B1}"/>
          </ac:spMkLst>
        </pc:spChg>
        <pc:spChg chg="add mod">
          <ac:chgData name="JAVIER ESTEBAN HENAO HERRERA" userId="f35a0a95-62fe-47ce-be7e-a4c4667ccc25" providerId="ADAL" clId="{26482DB1-4BD2-4CB9-BE54-84D11156F01F}" dt="2022-08-05T15:33:16.954" v="821" actId="1076"/>
          <ac:spMkLst>
            <pc:docMk/>
            <pc:sldMk cId="3921434487" sldId="341"/>
            <ac:spMk id="52" creationId="{DBF5E554-BE33-18A9-7F5F-3D34040C1A3F}"/>
          </ac:spMkLst>
        </pc:spChg>
        <pc:spChg chg="add mod">
          <ac:chgData name="JAVIER ESTEBAN HENAO HERRERA" userId="f35a0a95-62fe-47ce-be7e-a4c4667ccc25" providerId="ADAL" clId="{26482DB1-4BD2-4CB9-BE54-84D11156F01F}" dt="2022-08-05T15:34:00.604" v="826" actId="207"/>
          <ac:spMkLst>
            <pc:docMk/>
            <pc:sldMk cId="3921434487" sldId="341"/>
            <ac:spMk id="53" creationId="{652B5A6F-958B-E9AF-C6AB-E689E5A5F2CD}"/>
          </ac:spMkLst>
        </pc:spChg>
        <pc:spChg chg="add mod">
          <ac:chgData name="JAVIER ESTEBAN HENAO HERRERA" userId="f35a0a95-62fe-47ce-be7e-a4c4667ccc25" providerId="ADAL" clId="{26482DB1-4BD2-4CB9-BE54-84D11156F01F}" dt="2022-08-05T15:33:16.954" v="821" actId="1076"/>
          <ac:spMkLst>
            <pc:docMk/>
            <pc:sldMk cId="3921434487" sldId="341"/>
            <ac:spMk id="54" creationId="{1A4E5505-E0E8-7D9B-7288-6473C5C32BBA}"/>
          </ac:spMkLst>
        </pc:spChg>
        <pc:spChg chg="add mod">
          <ac:chgData name="JAVIER ESTEBAN HENAO HERRERA" userId="f35a0a95-62fe-47ce-be7e-a4c4667ccc25" providerId="ADAL" clId="{26482DB1-4BD2-4CB9-BE54-84D11156F01F}" dt="2022-08-05T15:34:12.783" v="827" actId="207"/>
          <ac:spMkLst>
            <pc:docMk/>
            <pc:sldMk cId="3921434487" sldId="341"/>
            <ac:spMk id="55" creationId="{7497514F-D0F4-7DFE-0A20-BB9039B92B98}"/>
          </ac:spMkLst>
        </pc:spChg>
        <pc:spChg chg="add mod">
          <ac:chgData name="JAVIER ESTEBAN HENAO HERRERA" userId="f35a0a95-62fe-47ce-be7e-a4c4667ccc25" providerId="ADAL" clId="{26482DB1-4BD2-4CB9-BE54-84D11156F01F}" dt="2022-08-05T15:33:16.954" v="821" actId="1076"/>
          <ac:spMkLst>
            <pc:docMk/>
            <pc:sldMk cId="3921434487" sldId="341"/>
            <ac:spMk id="56" creationId="{D05B9E4F-76E3-9CCB-514E-1B09A4170447}"/>
          </ac:spMkLst>
        </pc:spChg>
        <pc:spChg chg="add del mod">
          <ac:chgData name="JAVIER ESTEBAN HENAO HERRERA" userId="f35a0a95-62fe-47ce-be7e-a4c4667ccc25" providerId="ADAL" clId="{26482DB1-4BD2-4CB9-BE54-84D11156F01F}" dt="2022-08-05T15:35:20.055" v="831" actId="478"/>
          <ac:spMkLst>
            <pc:docMk/>
            <pc:sldMk cId="3921434487" sldId="341"/>
            <ac:spMk id="57" creationId="{DFEAA2C8-0EF8-79AE-4FC3-1E5FAB625A1B}"/>
          </ac:spMkLst>
        </pc:spChg>
        <pc:spChg chg="add mod">
          <ac:chgData name="JAVIER ESTEBAN HENAO HERRERA" userId="f35a0a95-62fe-47ce-be7e-a4c4667ccc25" providerId="ADAL" clId="{26482DB1-4BD2-4CB9-BE54-84D11156F01F}" dt="2022-08-05T16:14:44.875" v="964" actId="207"/>
          <ac:spMkLst>
            <pc:docMk/>
            <pc:sldMk cId="3921434487" sldId="341"/>
            <ac:spMk id="58" creationId="{330980DB-1871-862F-21EA-26F283CBFB98}"/>
          </ac:spMkLst>
        </pc:spChg>
        <pc:spChg chg="add mod">
          <ac:chgData name="JAVIER ESTEBAN HENAO HERRERA" userId="f35a0a95-62fe-47ce-be7e-a4c4667ccc25" providerId="ADAL" clId="{26482DB1-4BD2-4CB9-BE54-84D11156F01F}" dt="2022-08-05T15:38:57.416" v="910" actId="1076"/>
          <ac:spMkLst>
            <pc:docMk/>
            <pc:sldMk cId="3921434487" sldId="341"/>
            <ac:spMk id="59" creationId="{8834F83D-2896-6DB4-B6D9-5FBCB9AB6AE1}"/>
          </ac:spMkLst>
        </pc:spChg>
        <pc:spChg chg="add mod">
          <ac:chgData name="JAVIER ESTEBAN HENAO HERRERA" userId="f35a0a95-62fe-47ce-be7e-a4c4667ccc25" providerId="ADAL" clId="{26482DB1-4BD2-4CB9-BE54-84D11156F01F}" dt="2022-08-05T16:14:49.055" v="965" actId="207"/>
          <ac:spMkLst>
            <pc:docMk/>
            <pc:sldMk cId="3921434487" sldId="341"/>
            <ac:spMk id="60" creationId="{B1C7426E-2E4C-FC95-0F70-74DD07D58690}"/>
          </ac:spMkLst>
        </pc:spChg>
        <pc:spChg chg="add mod">
          <ac:chgData name="JAVIER ESTEBAN HENAO HERRERA" userId="f35a0a95-62fe-47ce-be7e-a4c4667ccc25" providerId="ADAL" clId="{26482DB1-4BD2-4CB9-BE54-84D11156F01F}" dt="2022-08-05T15:41:36.268" v="940" actId="1076"/>
          <ac:spMkLst>
            <pc:docMk/>
            <pc:sldMk cId="3921434487" sldId="341"/>
            <ac:spMk id="61" creationId="{7FCBA17E-C9A9-70C9-DF07-B06D0BDC38A8}"/>
          </ac:spMkLst>
        </pc:spChg>
        <pc:spChg chg="add del mod">
          <ac:chgData name="JAVIER ESTEBAN HENAO HERRERA" userId="f35a0a95-62fe-47ce-be7e-a4c4667ccc25" providerId="ADAL" clId="{26482DB1-4BD2-4CB9-BE54-84D11156F01F}" dt="2022-08-05T16:14:52.537" v="966" actId="207"/>
          <ac:spMkLst>
            <pc:docMk/>
            <pc:sldMk cId="3921434487" sldId="341"/>
            <ac:spMk id="62" creationId="{681F78CE-9559-6175-AC61-8327692E2CCF}"/>
          </ac:spMkLst>
        </pc:spChg>
        <pc:spChg chg="add mod">
          <ac:chgData name="JAVIER ESTEBAN HENAO HERRERA" userId="f35a0a95-62fe-47ce-be7e-a4c4667ccc25" providerId="ADAL" clId="{26482DB1-4BD2-4CB9-BE54-84D11156F01F}" dt="2022-08-05T15:42:57.956" v="943" actId="1076"/>
          <ac:spMkLst>
            <pc:docMk/>
            <pc:sldMk cId="3921434487" sldId="341"/>
            <ac:spMk id="63" creationId="{4065B8AE-01F8-0D92-B219-79B42AA478B1}"/>
          </ac:spMkLst>
        </pc:spChg>
        <pc:grpChg chg="add del mod">
          <ac:chgData name="JAVIER ESTEBAN HENAO HERRERA" userId="f35a0a95-62fe-47ce-be7e-a4c4667ccc25" providerId="ADAL" clId="{26482DB1-4BD2-4CB9-BE54-84D11156F01F}" dt="2022-08-05T15:15:51.481" v="508" actId="165"/>
          <ac:grpSpMkLst>
            <pc:docMk/>
            <pc:sldMk cId="3921434487" sldId="341"/>
            <ac:grpSpMk id="23" creationId="{F097C2EB-FEED-55A9-D3E0-01D3C9FE8FDF}"/>
          </ac:grpSpMkLst>
        </pc:grpChg>
        <pc:picChg chg="del mod topLvl">
          <ac:chgData name="JAVIER ESTEBAN HENAO HERRERA" userId="f35a0a95-62fe-47ce-be7e-a4c4667ccc25" providerId="ADAL" clId="{26482DB1-4BD2-4CB9-BE54-84D11156F01F}" dt="2022-08-05T15:15:54.475" v="509" actId="478"/>
          <ac:picMkLst>
            <pc:docMk/>
            <pc:sldMk cId="3921434487" sldId="341"/>
            <ac:picMk id="24" creationId="{0617E238-3300-F3C2-8495-EA8ECD985BD4}"/>
          </ac:picMkLst>
        </pc:picChg>
      </pc:sldChg>
      <pc:sldChg chg="addSp delSp modSp mod ord">
        <pc:chgData name="JAVIER ESTEBAN HENAO HERRERA" userId="f35a0a95-62fe-47ce-be7e-a4c4667ccc25" providerId="ADAL" clId="{26482DB1-4BD2-4CB9-BE54-84D11156F01F}" dt="2022-08-17T16:19:25.248" v="5676"/>
        <pc:sldMkLst>
          <pc:docMk/>
          <pc:sldMk cId="969785305" sldId="342"/>
        </pc:sldMkLst>
        <pc:spChg chg="mod">
          <ac:chgData name="JAVIER ESTEBAN HENAO HERRERA" userId="f35a0a95-62fe-47ce-be7e-a4c4667ccc25" providerId="ADAL" clId="{26482DB1-4BD2-4CB9-BE54-84D11156F01F}" dt="2022-08-05T16:15:18.126" v="968" actId="108"/>
          <ac:spMkLst>
            <pc:docMk/>
            <pc:sldMk cId="969785305" sldId="342"/>
            <ac:spMk id="3" creationId="{8B870A3B-7E2D-4F0B-C9E8-D8C31AD5B241}"/>
          </ac:spMkLst>
        </pc:spChg>
        <pc:spChg chg="mod">
          <ac:chgData name="JAVIER ESTEBAN HENAO HERRERA" userId="f35a0a95-62fe-47ce-be7e-a4c4667ccc25" providerId="ADAL" clId="{26482DB1-4BD2-4CB9-BE54-84D11156F01F}" dt="2022-08-05T16:15:23.178" v="970" actId="108"/>
          <ac:spMkLst>
            <pc:docMk/>
            <pc:sldMk cId="969785305" sldId="342"/>
            <ac:spMk id="4" creationId="{8671C809-C49F-79A8-9FBA-2AE6019BB5AF}"/>
          </ac:spMkLst>
        </pc:spChg>
        <pc:spChg chg="mod">
          <ac:chgData name="JAVIER ESTEBAN HENAO HERRERA" userId="f35a0a95-62fe-47ce-be7e-a4c4667ccc25" providerId="ADAL" clId="{26482DB1-4BD2-4CB9-BE54-84D11156F01F}" dt="2022-08-05T16:16:53.186" v="992" actId="404"/>
          <ac:spMkLst>
            <pc:docMk/>
            <pc:sldMk cId="969785305" sldId="342"/>
            <ac:spMk id="5" creationId="{80D47BF9-40AE-7B3E-4194-A55BF606C1C6}"/>
          </ac:spMkLst>
        </pc:spChg>
        <pc:spChg chg="del">
          <ac:chgData name="JAVIER ESTEBAN HENAO HERRERA" userId="f35a0a95-62fe-47ce-be7e-a4c4667ccc25" providerId="ADAL" clId="{26482DB1-4BD2-4CB9-BE54-84D11156F01F}" dt="2022-08-05T15:06:50.365" v="289" actId="478"/>
          <ac:spMkLst>
            <pc:docMk/>
            <pc:sldMk cId="969785305" sldId="342"/>
            <ac:spMk id="6" creationId="{A06BD5A3-B6E2-48D7-8EB9-7A547DA09FF5}"/>
          </ac:spMkLst>
        </pc:spChg>
        <pc:spChg chg="mod">
          <ac:chgData name="JAVIER ESTEBAN HENAO HERRERA" userId="f35a0a95-62fe-47ce-be7e-a4c4667ccc25" providerId="ADAL" clId="{26482DB1-4BD2-4CB9-BE54-84D11156F01F}" dt="2022-08-05T16:16:53.186" v="992" actId="404"/>
          <ac:spMkLst>
            <pc:docMk/>
            <pc:sldMk cId="969785305" sldId="342"/>
            <ac:spMk id="7" creationId="{FB2C1AE9-B971-9CC2-E882-997E1E7D10ED}"/>
          </ac:spMkLst>
        </pc:spChg>
        <pc:spChg chg="mod">
          <ac:chgData name="JAVIER ESTEBAN HENAO HERRERA" userId="f35a0a95-62fe-47ce-be7e-a4c4667ccc25" providerId="ADAL" clId="{26482DB1-4BD2-4CB9-BE54-84D11156F01F}" dt="2022-08-05T16:16:53.186" v="992" actId="404"/>
          <ac:spMkLst>
            <pc:docMk/>
            <pc:sldMk cId="969785305" sldId="342"/>
            <ac:spMk id="8" creationId="{AA933C67-86E5-E870-6EC0-7CE42106B99D}"/>
          </ac:spMkLst>
        </pc:spChg>
        <pc:spChg chg="mod">
          <ac:chgData name="JAVIER ESTEBAN HENAO HERRERA" userId="f35a0a95-62fe-47ce-be7e-a4c4667ccc25" providerId="ADAL" clId="{26482DB1-4BD2-4CB9-BE54-84D11156F01F}" dt="2022-08-05T16:16:53.186" v="992" actId="404"/>
          <ac:spMkLst>
            <pc:docMk/>
            <pc:sldMk cId="969785305" sldId="342"/>
            <ac:spMk id="9" creationId="{3A05AA96-E7C8-45E6-C7FF-7B32D587E4D7}"/>
          </ac:spMkLst>
        </pc:spChg>
        <pc:spChg chg="mod">
          <ac:chgData name="JAVIER ESTEBAN HENAO HERRERA" userId="f35a0a95-62fe-47ce-be7e-a4c4667ccc25" providerId="ADAL" clId="{26482DB1-4BD2-4CB9-BE54-84D11156F01F}" dt="2022-08-05T16:16:53.186" v="992" actId="404"/>
          <ac:spMkLst>
            <pc:docMk/>
            <pc:sldMk cId="969785305" sldId="342"/>
            <ac:spMk id="10" creationId="{4D89EFA9-FA6C-CF08-3797-5CBD7B452CFE}"/>
          </ac:spMkLst>
        </pc:spChg>
        <pc:spChg chg="mod">
          <ac:chgData name="JAVIER ESTEBAN HENAO HERRERA" userId="f35a0a95-62fe-47ce-be7e-a4c4667ccc25" providerId="ADAL" clId="{26482DB1-4BD2-4CB9-BE54-84D11156F01F}" dt="2022-08-05T16:16:53.186" v="992" actId="404"/>
          <ac:spMkLst>
            <pc:docMk/>
            <pc:sldMk cId="969785305" sldId="342"/>
            <ac:spMk id="11" creationId="{724FDF8C-5149-EAB6-E79B-13A07D109FEE}"/>
          </ac:spMkLst>
        </pc:spChg>
        <pc:spChg chg="mod">
          <ac:chgData name="JAVIER ESTEBAN HENAO HERRERA" userId="f35a0a95-62fe-47ce-be7e-a4c4667ccc25" providerId="ADAL" clId="{26482DB1-4BD2-4CB9-BE54-84D11156F01F}" dt="2022-08-05T16:16:53.186" v="992" actId="404"/>
          <ac:spMkLst>
            <pc:docMk/>
            <pc:sldMk cId="969785305" sldId="342"/>
            <ac:spMk id="12" creationId="{52369A33-8FD8-155F-1A19-B7F5552C48FB}"/>
          </ac:spMkLst>
        </pc:spChg>
        <pc:spChg chg="mod">
          <ac:chgData name="JAVIER ESTEBAN HENAO HERRERA" userId="f35a0a95-62fe-47ce-be7e-a4c4667ccc25" providerId="ADAL" clId="{26482DB1-4BD2-4CB9-BE54-84D11156F01F}" dt="2022-08-05T16:15:20.972" v="969" actId="108"/>
          <ac:spMkLst>
            <pc:docMk/>
            <pc:sldMk cId="969785305" sldId="342"/>
            <ac:spMk id="13" creationId="{A2A5DAFC-6168-5CA2-285A-0E2AB2FA282A}"/>
          </ac:spMkLst>
        </pc:spChg>
        <pc:spChg chg="mod">
          <ac:chgData name="JAVIER ESTEBAN HENAO HERRERA" userId="f35a0a95-62fe-47ce-be7e-a4c4667ccc25" providerId="ADAL" clId="{26482DB1-4BD2-4CB9-BE54-84D11156F01F}" dt="2022-08-05T16:16:53.186" v="992" actId="404"/>
          <ac:spMkLst>
            <pc:docMk/>
            <pc:sldMk cId="969785305" sldId="342"/>
            <ac:spMk id="14" creationId="{62624D02-6C5A-36DC-A320-74DFF498FFCB}"/>
          </ac:spMkLst>
        </pc:spChg>
        <pc:spChg chg="mod">
          <ac:chgData name="JAVIER ESTEBAN HENAO HERRERA" userId="f35a0a95-62fe-47ce-be7e-a4c4667ccc25" providerId="ADAL" clId="{26482DB1-4BD2-4CB9-BE54-84D11156F01F}" dt="2022-08-05T16:16:53.186" v="992" actId="404"/>
          <ac:spMkLst>
            <pc:docMk/>
            <pc:sldMk cId="969785305" sldId="342"/>
            <ac:spMk id="15" creationId="{025BB87A-11B3-F2A6-D14B-F34768309B2B}"/>
          </ac:spMkLst>
        </pc:spChg>
        <pc:spChg chg="mod">
          <ac:chgData name="JAVIER ESTEBAN HENAO HERRERA" userId="f35a0a95-62fe-47ce-be7e-a4c4667ccc25" providerId="ADAL" clId="{26482DB1-4BD2-4CB9-BE54-84D11156F01F}" dt="2022-08-05T16:16:53.186" v="992" actId="404"/>
          <ac:spMkLst>
            <pc:docMk/>
            <pc:sldMk cId="969785305" sldId="342"/>
            <ac:spMk id="16" creationId="{B3517582-1D48-F6ED-EE0D-53EAEBF712D7}"/>
          </ac:spMkLst>
        </pc:spChg>
        <pc:spChg chg="mod">
          <ac:chgData name="JAVIER ESTEBAN HENAO HERRERA" userId="f35a0a95-62fe-47ce-be7e-a4c4667ccc25" providerId="ADAL" clId="{26482DB1-4BD2-4CB9-BE54-84D11156F01F}" dt="2022-08-05T16:15:25.431" v="971" actId="108"/>
          <ac:spMkLst>
            <pc:docMk/>
            <pc:sldMk cId="969785305" sldId="342"/>
            <ac:spMk id="17" creationId="{37AF2C0D-0E67-CE32-F8F1-76A91631B438}"/>
          </ac:spMkLst>
        </pc:spChg>
        <pc:spChg chg="mod">
          <ac:chgData name="JAVIER ESTEBAN HENAO HERRERA" userId="f35a0a95-62fe-47ce-be7e-a4c4667ccc25" providerId="ADAL" clId="{26482DB1-4BD2-4CB9-BE54-84D11156F01F}" dt="2022-08-05T16:17:27.051" v="1017" actId="20577"/>
          <ac:spMkLst>
            <pc:docMk/>
            <pc:sldMk cId="969785305" sldId="342"/>
            <ac:spMk id="18" creationId="{BB8580B1-E867-D45B-7C00-36267E8C2920}"/>
          </ac:spMkLst>
        </pc:spChg>
        <pc:spChg chg="mod">
          <ac:chgData name="JAVIER ESTEBAN HENAO HERRERA" userId="f35a0a95-62fe-47ce-be7e-a4c4667ccc25" providerId="ADAL" clId="{26482DB1-4BD2-4CB9-BE54-84D11156F01F}" dt="2022-08-05T16:16:53.186" v="992" actId="404"/>
          <ac:spMkLst>
            <pc:docMk/>
            <pc:sldMk cId="969785305" sldId="342"/>
            <ac:spMk id="19" creationId="{4426646E-FD8E-925A-E658-EE9B4AA8A1DB}"/>
          </ac:spMkLst>
        </pc:spChg>
        <pc:spChg chg="mod">
          <ac:chgData name="JAVIER ESTEBAN HENAO HERRERA" userId="f35a0a95-62fe-47ce-be7e-a4c4667ccc25" providerId="ADAL" clId="{26482DB1-4BD2-4CB9-BE54-84D11156F01F}" dt="2022-08-05T16:16:53.186" v="992" actId="404"/>
          <ac:spMkLst>
            <pc:docMk/>
            <pc:sldMk cId="969785305" sldId="342"/>
            <ac:spMk id="20" creationId="{4F1C7F97-BF79-E6B5-B671-6EE41EA33120}"/>
          </ac:spMkLst>
        </pc:spChg>
        <pc:spChg chg="add del mod">
          <ac:chgData name="JAVIER ESTEBAN HENAO HERRERA" userId="f35a0a95-62fe-47ce-be7e-a4c4667ccc25" providerId="ADAL" clId="{26482DB1-4BD2-4CB9-BE54-84D11156F01F}" dt="2022-08-05T15:06:53.005" v="290" actId="478"/>
          <ac:spMkLst>
            <pc:docMk/>
            <pc:sldMk cId="969785305" sldId="342"/>
            <ac:spMk id="21" creationId="{326CF27D-18C1-12DC-63C7-1A0A30037006}"/>
          </ac:spMkLst>
        </pc:spChg>
        <pc:spChg chg="add mod">
          <ac:chgData name="JAVIER ESTEBAN HENAO HERRERA" userId="f35a0a95-62fe-47ce-be7e-a4c4667ccc25" providerId="ADAL" clId="{26482DB1-4BD2-4CB9-BE54-84D11156F01F}" dt="2022-08-05T15:07:07.049" v="307" actId="20577"/>
          <ac:spMkLst>
            <pc:docMk/>
            <pc:sldMk cId="969785305" sldId="342"/>
            <ac:spMk id="22" creationId="{05C591C6-40FE-1430-41E6-9B801E4640F2}"/>
          </ac:spMkLst>
        </pc:spChg>
        <pc:spChg chg="add del mod">
          <ac:chgData name="JAVIER ESTEBAN HENAO HERRERA" userId="f35a0a95-62fe-47ce-be7e-a4c4667ccc25" providerId="ADAL" clId="{26482DB1-4BD2-4CB9-BE54-84D11156F01F}" dt="2022-08-05T15:49:28.919" v="949" actId="478"/>
          <ac:spMkLst>
            <pc:docMk/>
            <pc:sldMk cId="969785305" sldId="342"/>
            <ac:spMk id="23" creationId="{12C7BF42-5523-3792-1715-E0F28DEE068A}"/>
          </ac:spMkLst>
        </pc:spChg>
        <pc:spChg chg="add del mod">
          <ac:chgData name="JAVIER ESTEBAN HENAO HERRERA" userId="f35a0a95-62fe-47ce-be7e-a4c4667ccc25" providerId="ADAL" clId="{26482DB1-4BD2-4CB9-BE54-84D11156F01F}" dt="2022-08-05T15:49:28.919" v="949" actId="478"/>
          <ac:spMkLst>
            <pc:docMk/>
            <pc:sldMk cId="969785305" sldId="342"/>
            <ac:spMk id="24" creationId="{72F23518-A15A-AF5B-10EB-C15F9FFEA065}"/>
          </ac:spMkLst>
        </pc:spChg>
        <pc:spChg chg="add del mod">
          <ac:chgData name="JAVIER ESTEBAN HENAO HERRERA" userId="f35a0a95-62fe-47ce-be7e-a4c4667ccc25" providerId="ADAL" clId="{26482DB1-4BD2-4CB9-BE54-84D11156F01F}" dt="2022-08-05T16:16:48.075" v="991" actId="478"/>
          <ac:spMkLst>
            <pc:docMk/>
            <pc:sldMk cId="969785305" sldId="342"/>
            <ac:spMk id="25" creationId="{927DF2A6-E632-CCAD-8E69-BA8A6BC04FE6}"/>
          </ac:spMkLst>
        </pc:spChg>
        <pc:spChg chg="add del mod">
          <ac:chgData name="JAVIER ESTEBAN HENAO HERRERA" userId="f35a0a95-62fe-47ce-be7e-a4c4667ccc25" providerId="ADAL" clId="{26482DB1-4BD2-4CB9-BE54-84D11156F01F}" dt="2022-08-05T16:16:48.075" v="991" actId="478"/>
          <ac:spMkLst>
            <pc:docMk/>
            <pc:sldMk cId="969785305" sldId="342"/>
            <ac:spMk id="26" creationId="{E49A23FE-A42E-061A-7662-2BE0240FEAB8}"/>
          </ac:spMkLst>
        </pc:spChg>
        <pc:spChg chg="add del mod">
          <ac:chgData name="JAVIER ESTEBAN HENAO HERRERA" userId="f35a0a95-62fe-47ce-be7e-a4c4667ccc25" providerId="ADAL" clId="{26482DB1-4BD2-4CB9-BE54-84D11156F01F}" dt="2022-08-05T16:16:48.075" v="991" actId="478"/>
          <ac:spMkLst>
            <pc:docMk/>
            <pc:sldMk cId="969785305" sldId="342"/>
            <ac:spMk id="27" creationId="{250614B3-A578-2C6D-381C-8A7127FDC4B6}"/>
          </ac:spMkLst>
        </pc:spChg>
        <pc:spChg chg="add del mod">
          <ac:chgData name="JAVIER ESTEBAN HENAO HERRERA" userId="f35a0a95-62fe-47ce-be7e-a4c4667ccc25" providerId="ADAL" clId="{26482DB1-4BD2-4CB9-BE54-84D11156F01F}" dt="2022-08-05T16:16:48.075" v="991" actId="478"/>
          <ac:spMkLst>
            <pc:docMk/>
            <pc:sldMk cId="969785305" sldId="342"/>
            <ac:spMk id="28" creationId="{FE9B72C3-A36B-1E23-FB1A-2D2E1A32E8DB}"/>
          </ac:spMkLst>
        </pc:spChg>
        <pc:spChg chg="add del mod">
          <ac:chgData name="JAVIER ESTEBAN HENAO HERRERA" userId="f35a0a95-62fe-47ce-be7e-a4c4667ccc25" providerId="ADAL" clId="{26482DB1-4BD2-4CB9-BE54-84D11156F01F}" dt="2022-08-05T16:16:42.808" v="990" actId="478"/>
          <ac:spMkLst>
            <pc:docMk/>
            <pc:sldMk cId="969785305" sldId="342"/>
            <ac:spMk id="29" creationId="{04AD3490-7173-7006-93BF-BED889433C3F}"/>
          </ac:spMkLst>
        </pc:spChg>
        <pc:spChg chg="add del mod">
          <ac:chgData name="JAVIER ESTEBAN HENAO HERRERA" userId="f35a0a95-62fe-47ce-be7e-a4c4667ccc25" providerId="ADAL" clId="{26482DB1-4BD2-4CB9-BE54-84D11156F01F}" dt="2022-08-05T16:16:42.808" v="990" actId="478"/>
          <ac:spMkLst>
            <pc:docMk/>
            <pc:sldMk cId="969785305" sldId="342"/>
            <ac:spMk id="30" creationId="{E9695EB0-E6C2-A2CF-B48A-56EFB28760E2}"/>
          </ac:spMkLst>
        </pc:spChg>
        <pc:spChg chg="add del mod">
          <ac:chgData name="JAVIER ESTEBAN HENAO HERRERA" userId="f35a0a95-62fe-47ce-be7e-a4c4667ccc25" providerId="ADAL" clId="{26482DB1-4BD2-4CB9-BE54-84D11156F01F}" dt="2022-08-05T16:15:30.192" v="972" actId="478"/>
          <ac:spMkLst>
            <pc:docMk/>
            <pc:sldMk cId="969785305" sldId="342"/>
            <ac:spMk id="31" creationId="{6CFAC7F9-E7E0-6484-A94A-2C111CCE2096}"/>
          </ac:spMkLst>
        </pc:spChg>
        <pc:spChg chg="add del mod">
          <ac:chgData name="JAVIER ESTEBAN HENAO HERRERA" userId="f35a0a95-62fe-47ce-be7e-a4c4667ccc25" providerId="ADAL" clId="{26482DB1-4BD2-4CB9-BE54-84D11156F01F}" dt="2022-08-05T16:15:30.192" v="972" actId="478"/>
          <ac:spMkLst>
            <pc:docMk/>
            <pc:sldMk cId="969785305" sldId="342"/>
            <ac:spMk id="32" creationId="{BDDA4783-EBDB-8B6F-CA4A-45B391B73FB6}"/>
          </ac:spMkLst>
        </pc:spChg>
      </pc:sldChg>
      <pc:sldChg chg="addSp delSp modSp add mod modAnim">
        <pc:chgData name="JAVIER ESTEBAN HENAO HERRERA" userId="f35a0a95-62fe-47ce-be7e-a4c4667ccc25" providerId="ADAL" clId="{26482DB1-4BD2-4CB9-BE54-84D11156F01F}" dt="2022-08-05T21:07:45.199" v="2370" actId="166"/>
        <pc:sldMkLst>
          <pc:docMk/>
          <pc:sldMk cId="3451129110" sldId="347"/>
        </pc:sldMkLst>
        <pc:spChg chg="del">
          <ac:chgData name="JAVIER ESTEBAN HENAO HERRERA" userId="f35a0a95-62fe-47ce-be7e-a4c4667ccc25" providerId="ADAL" clId="{26482DB1-4BD2-4CB9-BE54-84D11156F01F}" dt="2022-08-05T19:33:42.392" v="1445" actId="478"/>
          <ac:spMkLst>
            <pc:docMk/>
            <pc:sldMk cId="3451129110" sldId="347"/>
            <ac:spMk id="3" creationId="{6B000098-D3C0-43BC-9323-FBE555C3CF5E}"/>
          </ac:spMkLst>
        </pc:spChg>
        <pc:spChg chg="mod">
          <ac:chgData name="JAVIER ESTEBAN HENAO HERRERA" userId="f35a0a95-62fe-47ce-be7e-a4c4667ccc25" providerId="ADAL" clId="{26482DB1-4BD2-4CB9-BE54-84D11156F01F}" dt="2022-08-05T20:09:35.608" v="1810" actId="1035"/>
          <ac:spMkLst>
            <pc:docMk/>
            <pc:sldMk cId="3451129110" sldId="347"/>
            <ac:spMk id="4" creationId="{703A8D25-6572-4D24-9244-174ACEFA5DA7}"/>
          </ac:spMkLst>
        </pc:spChg>
        <pc:spChg chg="mod">
          <ac:chgData name="JAVIER ESTEBAN HENAO HERRERA" userId="f35a0a95-62fe-47ce-be7e-a4c4667ccc25" providerId="ADAL" clId="{26482DB1-4BD2-4CB9-BE54-84D11156F01F}" dt="2022-08-05T20:09:35.608" v="1810" actId="1035"/>
          <ac:spMkLst>
            <pc:docMk/>
            <pc:sldMk cId="3451129110" sldId="347"/>
            <ac:spMk id="6" creationId="{4F8AFAC1-7C27-4934-B5DD-C9FF326260A9}"/>
          </ac:spMkLst>
        </pc:spChg>
        <pc:spChg chg="mod">
          <ac:chgData name="JAVIER ESTEBAN HENAO HERRERA" userId="f35a0a95-62fe-47ce-be7e-a4c4667ccc25" providerId="ADAL" clId="{26482DB1-4BD2-4CB9-BE54-84D11156F01F}" dt="2022-08-05T20:09:35.608" v="1810" actId="1035"/>
          <ac:spMkLst>
            <pc:docMk/>
            <pc:sldMk cId="3451129110" sldId="347"/>
            <ac:spMk id="7" creationId="{0B0E8B84-7B73-49E5-A405-B01495F2DEC8}"/>
          </ac:spMkLst>
        </pc:spChg>
        <pc:spChg chg="mod">
          <ac:chgData name="JAVIER ESTEBAN HENAO HERRERA" userId="f35a0a95-62fe-47ce-be7e-a4c4667ccc25" providerId="ADAL" clId="{26482DB1-4BD2-4CB9-BE54-84D11156F01F}" dt="2022-08-05T21:04:00.827" v="2289" actId="1582"/>
          <ac:spMkLst>
            <pc:docMk/>
            <pc:sldMk cId="3451129110" sldId="347"/>
            <ac:spMk id="9" creationId="{B109F442-431E-4150-96BE-9500377E2CCB}"/>
          </ac:spMkLst>
        </pc:spChg>
        <pc:spChg chg="mod">
          <ac:chgData name="JAVIER ESTEBAN HENAO HERRERA" userId="f35a0a95-62fe-47ce-be7e-a4c4667ccc25" providerId="ADAL" clId="{26482DB1-4BD2-4CB9-BE54-84D11156F01F}" dt="2022-08-05T21:04:17.635" v="2292" actId="208"/>
          <ac:spMkLst>
            <pc:docMk/>
            <pc:sldMk cId="3451129110" sldId="347"/>
            <ac:spMk id="10" creationId="{80DB1B1A-1FF1-42D4-9823-F57D422DB9A5}"/>
          </ac:spMkLst>
        </pc:spChg>
        <pc:spChg chg="mod">
          <ac:chgData name="JAVIER ESTEBAN HENAO HERRERA" userId="f35a0a95-62fe-47ce-be7e-a4c4667ccc25" providerId="ADAL" clId="{26482DB1-4BD2-4CB9-BE54-84D11156F01F}" dt="2022-08-05T21:04:35.290" v="2295" actId="208"/>
          <ac:spMkLst>
            <pc:docMk/>
            <pc:sldMk cId="3451129110" sldId="347"/>
            <ac:spMk id="11" creationId="{53A8993B-D8C8-4985-8EB7-935B7F3E7693}"/>
          </ac:spMkLst>
        </pc:spChg>
        <pc:spChg chg="mod topLvl">
          <ac:chgData name="JAVIER ESTEBAN HENAO HERRERA" userId="f35a0a95-62fe-47ce-be7e-a4c4667ccc25" providerId="ADAL" clId="{26482DB1-4BD2-4CB9-BE54-84D11156F01F}" dt="2022-08-05T19:30:33.656" v="1385" actId="164"/>
          <ac:spMkLst>
            <pc:docMk/>
            <pc:sldMk cId="3451129110" sldId="347"/>
            <ac:spMk id="29" creationId="{A36B5751-F1FD-4FF9-B554-39D5012D9254}"/>
          </ac:spMkLst>
        </pc:spChg>
        <pc:spChg chg="mod topLvl">
          <ac:chgData name="JAVIER ESTEBAN HENAO HERRERA" userId="f35a0a95-62fe-47ce-be7e-a4c4667ccc25" providerId="ADAL" clId="{26482DB1-4BD2-4CB9-BE54-84D11156F01F}" dt="2022-08-05T19:30:33.656" v="1385" actId="164"/>
          <ac:spMkLst>
            <pc:docMk/>
            <pc:sldMk cId="3451129110" sldId="347"/>
            <ac:spMk id="30" creationId="{EA8490D3-6C93-4F16-B960-D14382C63449}"/>
          </ac:spMkLst>
        </pc:spChg>
        <pc:spChg chg="mod topLvl">
          <ac:chgData name="JAVIER ESTEBAN HENAO HERRERA" userId="f35a0a95-62fe-47ce-be7e-a4c4667ccc25" providerId="ADAL" clId="{26482DB1-4BD2-4CB9-BE54-84D11156F01F}" dt="2022-08-05T19:30:28.007" v="1384" actId="164"/>
          <ac:spMkLst>
            <pc:docMk/>
            <pc:sldMk cId="3451129110" sldId="347"/>
            <ac:spMk id="31" creationId="{8008CBF4-4913-49EF-ADD5-7230754682F7}"/>
          </ac:spMkLst>
        </pc:spChg>
        <pc:spChg chg="mod topLvl">
          <ac:chgData name="JAVIER ESTEBAN HENAO HERRERA" userId="f35a0a95-62fe-47ce-be7e-a4c4667ccc25" providerId="ADAL" clId="{26482DB1-4BD2-4CB9-BE54-84D11156F01F}" dt="2022-08-05T19:30:28.007" v="1384" actId="164"/>
          <ac:spMkLst>
            <pc:docMk/>
            <pc:sldMk cId="3451129110" sldId="347"/>
            <ac:spMk id="32" creationId="{706F171C-23FF-4B09-9F8A-94AC5F64D76B}"/>
          </ac:spMkLst>
        </pc:spChg>
        <pc:spChg chg="mod topLvl">
          <ac:chgData name="JAVIER ESTEBAN HENAO HERRERA" userId="f35a0a95-62fe-47ce-be7e-a4c4667ccc25" providerId="ADAL" clId="{26482DB1-4BD2-4CB9-BE54-84D11156F01F}" dt="2022-08-05T19:30:52.858" v="1388" actId="164"/>
          <ac:spMkLst>
            <pc:docMk/>
            <pc:sldMk cId="3451129110" sldId="347"/>
            <ac:spMk id="33" creationId="{8665E820-3D5E-43BC-9C2D-751E6D1A946A}"/>
          </ac:spMkLst>
        </pc:spChg>
        <pc:spChg chg="mod topLvl">
          <ac:chgData name="JAVIER ESTEBAN HENAO HERRERA" userId="f35a0a95-62fe-47ce-be7e-a4c4667ccc25" providerId="ADAL" clId="{26482DB1-4BD2-4CB9-BE54-84D11156F01F}" dt="2022-08-05T19:30:52.858" v="1388" actId="164"/>
          <ac:spMkLst>
            <pc:docMk/>
            <pc:sldMk cId="3451129110" sldId="347"/>
            <ac:spMk id="34" creationId="{320C9913-2B79-4EA3-BFAE-E5CD0469EAB0}"/>
          </ac:spMkLst>
        </pc:spChg>
        <pc:spChg chg="mod topLvl">
          <ac:chgData name="JAVIER ESTEBAN HENAO HERRERA" userId="f35a0a95-62fe-47ce-be7e-a4c4667ccc25" providerId="ADAL" clId="{26482DB1-4BD2-4CB9-BE54-84D11156F01F}" dt="2022-08-05T19:30:46.661" v="1387" actId="164"/>
          <ac:spMkLst>
            <pc:docMk/>
            <pc:sldMk cId="3451129110" sldId="347"/>
            <ac:spMk id="35" creationId="{F92D6D50-F7D8-47C2-B6E6-F79FA80C5140}"/>
          </ac:spMkLst>
        </pc:spChg>
        <pc:spChg chg="mod topLvl">
          <ac:chgData name="JAVIER ESTEBAN HENAO HERRERA" userId="f35a0a95-62fe-47ce-be7e-a4c4667ccc25" providerId="ADAL" clId="{26482DB1-4BD2-4CB9-BE54-84D11156F01F}" dt="2022-08-05T19:30:46.661" v="1387" actId="164"/>
          <ac:spMkLst>
            <pc:docMk/>
            <pc:sldMk cId="3451129110" sldId="347"/>
            <ac:spMk id="36" creationId="{95DFA9EA-B87C-496A-9CDF-709040356453}"/>
          </ac:spMkLst>
        </pc:spChg>
        <pc:spChg chg="mod topLvl">
          <ac:chgData name="JAVIER ESTEBAN HENAO HERRERA" userId="f35a0a95-62fe-47ce-be7e-a4c4667ccc25" providerId="ADAL" clId="{26482DB1-4BD2-4CB9-BE54-84D11156F01F}" dt="2022-08-05T19:30:39.736" v="1386" actId="164"/>
          <ac:spMkLst>
            <pc:docMk/>
            <pc:sldMk cId="3451129110" sldId="347"/>
            <ac:spMk id="37" creationId="{0122139A-C883-4968-B65E-EE7EEAA63593}"/>
          </ac:spMkLst>
        </pc:spChg>
        <pc:spChg chg="mod topLvl">
          <ac:chgData name="JAVIER ESTEBAN HENAO HERRERA" userId="f35a0a95-62fe-47ce-be7e-a4c4667ccc25" providerId="ADAL" clId="{26482DB1-4BD2-4CB9-BE54-84D11156F01F}" dt="2022-08-05T19:30:39.736" v="1386" actId="164"/>
          <ac:spMkLst>
            <pc:docMk/>
            <pc:sldMk cId="3451129110" sldId="347"/>
            <ac:spMk id="38" creationId="{8DE79719-63B2-4BB9-AD31-D273BB067AC5}"/>
          </ac:spMkLst>
        </pc:spChg>
        <pc:spChg chg="mod">
          <ac:chgData name="JAVIER ESTEBAN HENAO HERRERA" userId="f35a0a95-62fe-47ce-be7e-a4c4667ccc25" providerId="ADAL" clId="{26482DB1-4BD2-4CB9-BE54-84D11156F01F}" dt="2022-08-05T20:09:35.608" v="1810" actId="1035"/>
          <ac:spMkLst>
            <pc:docMk/>
            <pc:sldMk cId="3451129110" sldId="347"/>
            <ac:spMk id="40" creationId="{2DC148FD-E2E2-47C4-82EB-DD0DDFC19F4D}"/>
          </ac:spMkLst>
        </pc:spChg>
        <pc:spChg chg="mod">
          <ac:chgData name="JAVIER ESTEBAN HENAO HERRERA" userId="f35a0a95-62fe-47ce-be7e-a4c4667ccc25" providerId="ADAL" clId="{26482DB1-4BD2-4CB9-BE54-84D11156F01F}" dt="2022-08-05T20:09:35.608" v="1810" actId="1035"/>
          <ac:spMkLst>
            <pc:docMk/>
            <pc:sldMk cId="3451129110" sldId="347"/>
            <ac:spMk id="41" creationId="{51E4984B-8293-41A9-AE3D-A603F4567BF8}"/>
          </ac:spMkLst>
        </pc:spChg>
        <pc:spChg chg="mod">
          <ac:chgData name="JAVIER ESTEBAN HENAO HERRERA" userId="f35a0a95-62fe-47ce-be7e-a4c4667ccc25" providerId="ADAL" clId="{26482DB1-4BD2-4CB9-BE54-84D11156F01F}" dt="2022-08-05T20:09:35.608" v="1810" actId="1035"/>
          <ac:spMkLst>
            <pc:docMk/>
            <pc:sldMk cId="3451129110" sldId="347"/>
            <ac:spMk id="42" creationId="{3790DD4B-D021-4698-866A-822EA5670E93}"/>
          </ac:spMkLst>
        </pc:spChg>
        <pc:spChg chg="mod">
          <ac:chgData name="JAVIER ESTEBAN HENAO HERRERA" userId="f35a0a95-62fe-47ce-be7e-a4c4667ccc25" providerId="ADAL" clId="{26482DB1-4BD2-4CB9-BE54-84D11156F01F}" dt="2022-08-05T20:09:35.608" v="1810" actId="1035"/>
          <ac:spMkLst>
            <pc:docMk/>
            <pc:sldMk cId="3451129110" sldId="347"/>
            <ac:spMk id="43" creationId="{AB787AA1-FFDD-46DF-981C-FF725E32080A}"/>
          </ac:spMkLst>
        </pc:spChg>
        <pc:spChg chg="mod">
          <ac:chgData name="JAVIER ESTEBAN HENAO HERRERA" userId="f35a0a95-62fe-47ce-be7e-a4c4667ccc25" providerId="ADAL" clId="{26482DB1-4BD2-4CB9-BE54-84D11156F01F}" dt="2022-08-05T20:09:35.608" v="1810" actId="1035"/>
          <ac:spMkLst>
            <pc:docMk/>
            <pc:sldMk cId="3451129110" sldId="347"/>
            <ac:spMk id="44" creationId="{ACF205AB-1628-4FED-8410-C9A75DC543C2}"/>
          </ac:spMkLst>
        </pc:spChg>
        <pc:spChg chg="mod">
          <ac:chgData name="JAVIER ESTEBAN HENAO HERRERA" userId="f35a0a95-62fe-47ce-be7e-a4c4667ccc25" providerId="ADAL" clId="{26482DB1-4BD2-4CB9-BE54-84D11156F01F}" dt="2022-08-05T20:09:35.608" v="1810" actId="1035"/>
          <ac:spMkLst>
            <pc:docMk/>
            <pc:sldMk cId="3451129110" sldId="347"/>
            <ac:spMk id="45" creationId="{DCAAE28F-E03C-4C1F-8CB2-7AFB8A3F696E}"/>
          </ac:spMkLst>
        </pc:spChg>
        <pc:spChg chg="mod">
          <ac:chgData name="JAVIER ESTEBAN HENAO HERRERA" userId="f35a0a95-62fe-47ce-be7e-a4c4667ccc25" providerId="ADAL" clId="{26482DB1-4BD2-4CB9-BE54-84D11156F01F}" dt="2022-08-05T20:09:35.608" v="1810" actId="1035"/>
          <ac:spMkLst>
            <pc:docMk/>
            <pc:sldMk cId="3451129110" sldId="347"/>
            <ac:spMk id="46" creationId="{CFD7D0D9-FF22-4770-B285-754A7BBF3288}"/>
          </ac:spMkLst>
        </pc:spChg>
        <pc:spChg chg="add del mod">
          <ac:chgData name="JAVIER ESTEBAN HENAO HERRERA" userId="f35a0a95-62fe-47ce-be7e-a4c4667ccc25" providerId="ADAL" clId="{26482DB1-4BD2-4CB9-BE54-84D11156F01F}" dt="2022-08-05T19:34:39.523" v="1446" actId="478"/>
          <ac:spMkLst>
            <pc:docMk/>
            <pc:sldMk cId="3451129110" sldId="347"/>
            <ac:spMk id="49" creationId="{C2672690-761C-9B80-0952-5225FAB8B862}"/>
          </ac:spMkLst>
        </pc:spChg>
        <pc:spChg chg="add mod">
          <ac:chgData name="JAVIER ESTEBAN HENAO HERRERA" userId="f35a0a95-62fe-47ce-be7e-a4c4667ccc25" providerId="ADAL" clId="{26482DB1-4BD2-4CB9-BE54-84D11156F01F}" dt="2022-08-05T20:09:50.140" v="1823" actId="20577"/>
          <ac:spMkLst>
            <pc:docMk/>
            <pc:sldMk cId="3451129110" sldId="347"/>
            <ac:spMk id="50" creationId="{E6B25E86-0C5E-08E7-88C1-4A529C6D35FE}"/>
          </ac:spMkLst>
        </pc:spChg>
        <pc:grpChg chg="del mod">
          <ac:chgData name="JAVIER ESTEBAN HENAO HERRERA" userId="f35a0a95-62fe-47ce-be7e-a4c4667ccc25" providerId="ADAL" clId="{26482DB1-4BD2-4CB9-BE54-84D11156F01F}" dt="2022-08-05T19:29:53.996" v="1365" actId="165"/>
          <ac:grpSpMkLst>
            <pc:docMk/>
            <pc:sldMk cId="3451129110" sldId="347"/>
            <ac:grpSpMk id="2" creationId="{926A4C3F-0F0E-49C4-8953-D5EA62C68F8A}"/>
          </ac:grpSpMkLst>
        </pc:grpChg>
        <pc:grpChg chg="add mod">
          <ac:chgData name="JAVIER ESTEBAN HENAO HERRERA" userId="f35a0a95-62fe-47ce-be7e-a4c4667ccc25" providerId="ADAL" clId="{26482DB1-4BD2-4CB9-BE54-84D11156F01F}" dt="2022-08-05T20:09:35.608" v="1810" actId="1035"/>
          <ac:grpSpMkLst>
            <pc:docMk/>
            <pc:sldMk cId="3451129110" sldId="347"/>
            <ac:grpSpMk id="26" creationId="{EBC0D895-E253-95E0-CFDD-A7E436B09659}"/>
          </ac:grpSpMkLst>
        </pc:grpChg>
        <pc:grpChg chg="add mod">
          <ac:chgData name="JAVIER ESTEBAN HENAO HERRERA" userId="f35a0a95-62fe-47ce-be7e-a4c4667ccc25" providerId="ADAL" clId="{26482DB1-4BD2-4CB9-BE54-84D11156F01F}" dt="2022-08-05T20:09:35.608" v="1810" actId="1035"/>
          <ac:grpSpMkLst>
            <pc:docMk/>
            <pc:sldMk cId="3451129110" sldId="347"/>
            <ac:grpSpMk id="27" creationId="{CA11BAF4-4A65-C026-C158-D191B844A3E2}"/>
          </ac:grpSpMkLst>
        </pc:grpChg>
        <pc:grpChg chg="add mod">
          <ac:chgData name="JAVIER ESTEBAN HENAO HERRERA" userId="f35a0a95-62fe-47ce-be7e-a4c4667ccc25" providerId="ADAL" clId="{26482DB1-4BD2-4CB9-BE54-84D11156F01F}" dt="2022-08-05T20:09:35.608" v="1810" actId="1035"/>
          <ac:grpSpMkLst>
            <pc:docMk/>
            <pc:sldMk cId="3451129110" sldId="347"/>
            <ac:grpSpMk id="28" creationId="{A232B206-ACD1-7621-577B-06102482D81A}"/>
          </ac:grpSpMkLst>
        </pc:grpChg>
        <pc:grpChg chg="add mod">
          <ac:chgData name="JAVIER ESTEBAN HENAO HERRERA" userId="f35a0a95-62fe-47ce-be7e-a4c4667ccc25" providerId="ADAL" clId="{26482DB1-4BD2-4CB9-BE54-84D11156F01F}" dt="2022-08-05T20:09:35.608" v="1810" actId="1035"/>
          <ac:grpSpMkLst>
            <pc:docMk/>
            <pc:sldMk cId="3451129110" sldId="347"/>
            <ac:grpSpMk id="39" creationId="{78666C89-CD41-FED2-B423-CBFF36D37F07}"/>
          </ac:grpSpMkLst>
        </pc:grpChg>
        <pc:grpChg chg="add mod">
          <ac:chgData name="JAVIER ESTEBAN HENAO HERRERA" userId="f35a0a95-62fe-47ce-be7e-a4c4667ccc25" providerId="ADAL" clId="{26482DB1-4BD2-4CB9-BE54-84D11156F01F}" dt="2022-08-05T20:09:35.608" v="1810" actId="1035"/>
          <ac:grpSpMkLst>
            <pc:docMk/>
            <pc:sldMk cId="3451129110" sldId="347"/>
            <ac:grpSpMk id="47" creationId="{AF36DC86-0B73-93C2-AE9B-CD89BF21CD1C}"/>
          </ac:grpSpMkLst>
        </pc:grpChg>
        <pc:cxnChg chg="mod ord">
          <ac:chgData name="JAVIER ESTEBAN HENAO HERRERA" userId="f35a0a95-62fe-47ce-be7e-a4c4667ccc25" providerId="ADAL" clId="{26482DB1-4BD2-4CB9-BE54-84D11156F01F}" dt="2022-08-05T21:07:45.199" v="2370" actId="166"/>
          <ac:cxnSpMkLst>
            <pc:docMk/>
            <pc:sldMk cId="3451129110" sldId="347"/>
            <ac:cxnSpMk id="8" creationId="{3979A43B-C110-4D31-6EAF-66C8F2139303}"/>
          </ac:cxnSpMkLst>
        </pc:cxnChg>
        <pc:cxnChg chg="mod ord">
          <ac:chgData name="JAVIER ESTEBAN HENAO HERRERA" userId="f35a0a95-62fe-47ce-be7e-a4c4667ccc25" providerId="ADAL" clId="{26482DB1-4BD2-4CB9-BE54-84D11156F01F}" dt="2022-08-05T21:07:42.232" v="2369" actId="166"/>
          <ac:cxnSpMkLst>
            <pc:docMk/>
            <pc:sldMk cId="3451129110" sldId="347"/>
            <ac:cxnSpMk id="16" creationId="{A616ACE3-9BD0-CD86-D35D-697BFA61428C}"/>
          </ac:cxnSpMkLst>
        </pc:cxnChg>
        <pc:cxnChg chg="mod">
          <ac:chgData name="JAVIER ESTEBAN HENAO HERRERA" userId="f35a0a95-62fe-47ce-be7e-a4c4667ccc25" providerId="ADAL" clId="{26482DB1-4BD2-4CB9-BE54-84D11156F01F}" dt="2022-08-05T21:04:39.703" v="2296" actId="108"/>
          <ac:cxnSpMkLst>
            <pc:docMk/>
            <pc:sldMk cId="3451129110" sldId="347"/>
            <ac:cxnSpMk id="20" creationId="{E48843CE-19DF-348A-512B-3E4F169EE02E}"/>
          </ac:cxnSpMkLst>
        </pc:cxnChg>
      </pc:sldChg>
      <pc:sldChg chg="modSp">
        <pc:chgData name="JAVIER ESTEBAN HENAO HERRERA" userId="f35a0a95-62fe-47ce-be7e-a4c4667ccc25" providerId="ADAL" clId="{26482DB1-4BD2-4CB9-BE54-84D11156F01F}" dt="2022-08-12T20:37:00.808" v="3998" actId="20577"/>
        <pc:sldMkLst>
          <pc:docMk/>
          <pc:sldMk cId="621193640" sldId="349"/>
        </pc:sldMkLst>
        <pc:spChg chg="mod">
          <ac:chgData name="JAVIER ESTEBAN HENAO HERRERA" userId="f35a0a95-62fe-47ce-be7e-a4c4667ccc25" providerId="ADAL" clId="{26482DB1-4BD2-4CB9-BE54-84D11156F01F}" dt="2022-08-12T20:37:00.808" v="3998" actId="20577"/>
          <ac:spMkLst>
            <pc:docMk/>
            <pc:sldMk cId="621193640" sldId="349"/>
            <ac:spMk id="20" creationId="{7C05C109-5E67-84E5-DB56-A5D655D56701}"/>
          </ac:spMkLst>
        </pc:spChg>
      </pc:sldChg>
      <pc:sldChg chg="modSp">
        <pc:chgData name="JAVIER ESTEBAN HENAO HERRERA" userId="f35a0a95-62fe-47ce-be7e-a4c4667ccc25" providerId="ADAL" clId="{26482DB1-4BD2-4CB9-BE54-84D11156F01F}" dt="2022-08-30T13:04:18.643" v="5986" actId="113"/>
        <pc:sldMkLst>
          <pc:docMk/>
          <pc:sldMk cId="1028667509" sldId="350"/>
        </pc:sldMkLst>
        <pc:spChg chg="mod">
          <ac:chgData name="JAVIER ESTEBAN HENAO HERRERA" userId="f35a0a95-62fe-47ce-be7e-a4c4667ccc25" providerId="ADAL" clId="{26482DB1-4BD2-4CB9-BE54-84D11156F01F}" dt="2022-08-30T13:03:54.566" v="5982" actId="113"/>
          <ac:spMkLst>
            <pc:docMk/>
            <pc:sldMk cId="1028667509" sldId="350"/>
            <ac:spMk id="14" creationId="{E79F2785-B6BC-256C-4D97-D12116958030}"/>
          </ac:spMkLst>
        </pc:spChg>
        <pc:spChg chg="mod">
          <ac:chgData name="JAVIER ESTEBAN HENAO HERRERA" userId="f35a0a95-62fe-47ce-be7e-a4c4667ccc25" providerId="ADAL" clId="{26482DB1-4BD2-4CB9-BE54-84D11156F01F}" dt="2022-08-30T13:04:05.424" v="5984" actId="113"/>
          <ac:spMkLst>
            <pc:docMk/>
            <pc:sldMk cId="1028667509" sldId="350"/>
            <ac:spMk id="16" creationId="{06BE1A33-FEEB-49AE-1D39-A5C02194B068}"/>
          </ac:spMkLst>
        </pc:spChg>
        <pc:spChg chg="mod">
          <ac:chgData name="JAVIER ESTEBAN HENAO HERRERA" userId="f35a0a95-62fe-47ce-be7e-a4c4667ccc25" providerId="ADAL" clId="{26482DB1-4BD2-4CB9-BE54-84D11156F01F}" dt="2022-08-30T13:04:18.643" v="5986" actId="113"/>
          <ac:spMkLst>
            <pc:docMk/>
            <pc:sldMk cId="1028667509" sldId="350"/>
            <ac:spMk id="18" creationId="{011928C3-EEA2-8C53-E347-8E27363067FE}"/>
          </ac:spMkLst>
        </pc:spChg>
      </pc:sldChg>
      <pc:sldChg chg="modSp">
        <pc:chgData name="JAVIER ESTEBAN HENAO HERRERA" userId="f35a0a95-62fe-47ce-be7e-a4c4667ccc25" providerId="ADAL" clId="{26482DB1-4BD2-4CB9-BE54-84D11156F01F}" dt="2022-08-30T13:04:43.967" v="5989" actId="113"/>
        <pc:sldMkLst>
          <pc:docMk/>
          <pc:sldMk cId="1962516122" sldId="351"/>
        </pc:sldMkLst>
        <pc:spChg chg="mod">
          <ac:chgData name="JAVIER ESTEBAN HENAO HERRERA" userId="f35a0a95-62fe-47ce-be7e-a4c4667ccc25" providerId="ADAL" clId="{26482DB1-4BD2-4CB9-BE54-84D11156F01F}" dt="2022-08-30T13:04:38.013" v="5987" actId="113"/>
          <ac:spMkLst>
            <pc:docMk/>
            <pc:sldMk cId="1962516122" sldId="351"/>
            <ac:spMk id="14" creationId="{6975F35A-7ED4-3FF4-C975-2AADAE4376E0}"/>
          </ac:spMkLst>
        </pc:spChg>
        <pc:spChg chg="mod">
          <ac:chgData name="JAVIER ESTEBAN HENAO HERRERA" userId="f35a0a95-62fe-47ce-be7e-a4c4667ccc25" providerId="ADAL" clId="{26482DB1-4BD2-4CB9-BE54-84D11156F01F}" dt="2022-08-30T13:04:41.053" v="5988" actId="113"/>
          <ac:spMkLst>
            <pc:docMk/>
            <pc:sldMk cId="1962516122" sldId="351"/>
            <ac:spMk id="18" creationId="{F72B8470-9EC1-1181-0E61-47B73296BF8A}"/>
          </ac:spMkLst>
        </pc:spChg>
        <pc:spChg chg="mod">
          <ac:chgData name="JAVIER ESTEBAN HENAO HERRERA" userId="f35a0a95-62fe-47ce-be7e-a4c4667ccc25" providerId="ADAL" clId="{26482DB1-4BD2-4CB9-BE54-84D11156F01F}" dt="2022-08-30T13:04:43.967" v="5989" actId="113"/>
          <ac:spMkLst>
            <pc:docMk/>
            <pc:sldMk cId="1962516122" sldId="351"/>
            <ac:spMk id="20" creationId="{593CD2E3-25CB-D367-3B89-884A37DDF120}"/>
          </ac:spMkLst>
        </pc:spChg>
      </pc:sldChg>
      <pc:sldChg chg="addSp delSp modSp mod modAnim">
        <pc:chgData name="JAVIER ESTEBAN HENAO HERRERA" userId="f35a0a95-62fe-47ce-be7e-a4c4667ccc25" providerId="ADAL" clId="{26482DB1-4BD2-4CB9-BE54-84D11156F01F}" dt="2022-08-25T13:32:37.667" v="5936" actId="20577"/>
        <pc:sldMkLst>
          <pc:docMk/>
          <pc:sldMk cId="1376667588" sldId="352"/>
        </pc:sldMkLst>
        <pc:spChg chg="add del mod">
          <ac:chgData name="JAVIER ESTEBAN HENAO HERRERA" userId="f35a0a95-62fe-47ce-be7e-a4c4667ccc25" providerId="ADAL" clId="{26482DB1-4BD2-4CB9-BE54-84D11156F01F}" dt="2022-08-12T15:57:47.058" v="3435" actId="478"/>
          <ac:spMkLst>
            <pc:docMk/>
            <pc:sldMk cId="1376667588" sldId="352"/>
            <ac:spMk id="4" creationId="{326A11BF-1DE9-AD0A-09D3-6F833C082C63}"/>
          </ac:spMkLst>
        </pc:spChg>
        <pc:spChg chg="add del mod">
          <ac:chgData name="JAVIER ESTEBAN HENAO HERRERA" userId="f35a0a95-62fe-47ce-be7e-a4c4667ccc25" providerId="ADAL" clId="{26482DB1-4BD2-4CB9-BE54-84D11156F01F}" dt="2022-08-12T15:47:30.242" v="3275" actId="478"/>
          <ac:spMkLst>
            <pc:docMk/>
            <pc:sldMk cId="1376667588" sldId="352"/>
            <ac:spMk id="6" creationId="{0DF76E71-8A5A-D45B-F04E-576EB097C1A3}"/>
          </ac:spMkLst>
        </pc:spChg>
        <pc:spChg chg="add del mod">
          <ac:chgData name="JAVIER ESTEBAN HENAO HERRERA" userId="f35a0a95-62fe-47ce-be7e-a4c4667ccc25" providerId="ADAL" clId="{26482DB1-4BD2-4CB9-BE54-84D11156F01F}" dt="2022-08-12T15:48:18.181" v="3289" actId="478"/>
          <ac:spMkLst>
            <pc:docMk/>
            <pc:sldMk cId="1376667588" sldId="352"/>
            <ac:spMk id="8" creationId="{66FA7168-6378-9FF9-CB40-525D919F4F82}"/>
          </ac:spMkLst>
        </pc:spChg>
        <pc:spChg chg="add del mod">
          <ac:chgData name="JAVIER ESTEBAN HENAO HERRERA" userId="f35a0a95-62fe-47ce-be7e-a4c4667ccc25" providerId="ADAL" clId="{26482DB1-4BD2-4CB9-BE54-84D11156F01F}" dt="2022-08-12T15:48:32.541" v="3292" actId="478"/>
          <ac:spMkLst>
            <pc:docMk/>
            <pc:sldMk cId="1376667588" sldId="352"/>
            <ac:spMk id="10" creationId="{8350406E-A0C6-2BA8-7194-6128842E4A54}"/>
          </ac:spMkLst>
        </pc:spChg>
        <pc:spChg chg="add del mod">
          <ac:chgData name="JAVIER ESTEBAN HENAO HERRERA" userId="f35a0a95-62fe-47ce-be7e-a4c4667ccc25" providerId="ADAL" clId="{26482DB1-4BD2-4CB9-BE54-84D11156F01F}" dt="2022-08-12T15:51:41.797" v="3335" actId="478"/>
          <ac:spMkLst>
            <pc:docMk/>
            <pc:sldMk cId="1376667588" sldId="352"/>
            <ac:spMk id="12" creationId="{54F4C477-696E-5CEB-D75F-C3EA48BD143C}"/>
          </ac:spMkLst>
        </pc:spChg>
        <pc:spChg chg="add del mod">
          <ac:chgData name="JAVIER ESTEBAN HENAO HERRERA" userId="f35a0a95-62fe-47ce-be7e-a4c4667ccc25" providerId="ADAL" clId="{26482DB1-4BD2-4CB9-BE54-84D11156F01F}" dt="2022-08-12T15:47:51.396" v="3278" actId="478"/>
          <ac:spMkLst>
            <pc:docMk/>
            <pc:sldMk cId="1376667588" sldId="352"/>
            <ac:spMk id="14" creationId="{5AD18F96-FA5C-3C47-98C9-B7060BE8C295}"/>
          </ac:spMkLst>
        </pc:spChg>
        <pc:spChg chg="add del mod">
          <ac:chgData name="JAVIER ESTEBAN HENAO HERRERA" userId="f35a0a95-62fe-47ce-be7e-a4c4667ccc25" providerId="ADAL" clId="{26482DB1-4BD2-4CB9-BE54-84D11156F01F}" dt="2022-08-12T15:45:58.092" v="3265" actId="478"/>
          <ac:spMkLst>
            <pc:docMk/>
            <pc:sldMk cId="1376667588" sldId="352"/>
            <ac:spMk id="16" creationId="{976BED0C-C2AB-B146-52BB-7BCA789616BE}"/>
          </ac:spMkLst>
        </pc:spChg>
        <pc:spChg chg="add del mod">
          <ac:chgData name="JAVIER ESTEBAN HENAO HERRERA" userId="f35a0a95-62fe-47ce-be7e-a4c4667ccc25" providerId="ADAL" clId="{26482DB1-4BD2-4CB9-BE54-84D11156F01F}" dt="2022-08-12T15:45:59.738" v="3266" actId="478"/>
          <ac:spMkLst>
            <pc:docMk/>
            <pc:sldMk cId="1376667588" sldId="352"/>
            <ac:spMk id="18" creationId="{0F0E287E-8EA8-EDFD-BF9D-408051B06DE1}"/>
          </ac:spMkLst>
        </pc:spChg>
        <pc:spChg chg="add del mod">
          <ac:chgData name="JAVIER ESTEBAN HENAO HERRERA" userId="f35a0a95-62fe-47ce-be7e-a4c4667ccc25" providerId="ADAL" clId="{26482DB1-4BD2-4CB9-BE54-84D11156F01F}" dt="2022-08-12T15:37:56.273" v="3190" actId="478"/>
          <ac:spMkLst>
            <pc:docMk/>
            <pc:sldMk cId="1376667588" sldId="352"/>
            <ac:spMk id="20" creationId="{D12E804B-70A8-56DE-412E-03A41F9FBE64}"/>
          </ac:spMkLst>
        </pc:spChg>
        <pc:spChg chg="add mod">
          <ac:chgData name="JAVIER ESTEBAN HENAO HERRERA" userId="f35a0a95-62fe-47ce-be7e-a4c4667ccc25" providerId="ADAL" clId="{26482DB1-4BD2-4CB9-BE54-84D11156F01F}" dt="2022-08-25T13:32:37.667" v="5936" actId="20577"/>
          <ac:spMkLst>
            <pc:docMk/>
            <pc:sldMk cId="1376667588" sldId="352"/>
            <ac:spMk id="21" creationId="{19EBF77D-9675-784D-4BCD-002C5CD527FB}"/>
          </ac:spMkLst>
        </pc:spChg>
      </pc:sldChg>
      <pc:sldChg chg="addSp delSp modSp mod modAnim">
        <pc:chgData name="JAVIER ESTEBAN HENAO HERRERA" userId="f35a0a95-62fe-47ce-be7e-a4c4667ccc25" providerId="ADAL" clId="{26482DB1-4BD2-4CB9-BE54-84D11156F01F}" dt="2022-08-17T16:32:27.684" v="5870" actId="20577"/>
        <pc:sldMkLst>
          <pc:docMk/>
          <pc:sldMk cId="2541300770" sldId="353"/>
        </pc:sldMkLst>
        <pc:spChg chg="add del mod">
          <ac:chgData name="JAVIER ESTEBAN HENAO HERRERA" userId="f35a0a95-62fe-47ce-be7e-a4c4667ccc25" providerId="ADAL" clId="{26482DB1-4BD2-4CB9-BE54-84D11156F01F}" dt="2022-08-12T13:03:41.068" v="2794" actId="478"/>
          <ac:spMkLst>
            <pc:docMk/>
            <pc:sldMk cId="2541300770" sldId="353"/>
            <ac:spMk id="4" creationId="{C9ECB6BD-A52C-E3DA-197A-1893A1B2467A}"/>
          </ac:spMkLst>
        </pc:spChg>
        <pc:spChg chg="add mod">
          <ac:chgData name="JAVIER ESTEBAN HENAO HERRERA" userId="f35a0a95-62fe-47ce-be7e-a4c4667ccc25" providerId="ADAL" clId="{26482DB1-4BD2-4CB9-BE54-84D11156F01F}" dt="2022-08-17T16:32:27.684" v="5870" actId="20577"/>
          <ac:spMkLst>
            <pc:docMk/>
            <pc:sldMk cId="2541300770" sldId="353"/>
            <ac:spMk id="5" creationId="{E7B051AD-40F5-F7B6-B190-2874E9CE3B6E}"/>
          </ac:spMkLst>
        </pc:spChg>
        <pc:spChg chg="add del mod">
          <ac:chgData name="JAVIER ESTEBAN HENAO HERRERA" userId="f35a0a95-62fe-47ce-be7e-a4c4667ccc25" providerId="ADAL" clId="{26482DB1-4BD2-4CB9-BE54-84D11156F01F}" dt="2022-08-12T20:34:01.670" v="3806"/>
          <ac:spMkLst>
            <pc:docMk/>
            <pc:sldMk cId="2541300770" sldId="353"/>
            <ac:spMk id="6" creationId="{28600B2C-24EA-004B-8A2C-9991FBF23DFD}"/>
          </ac:spMkLst>
        </pc:spChg>
      </pc:sldChg>
      <pc:sldChg chg="addSp delSp modSp mod modAnim">
        <pc:chgData name="JAVIER ESTEBAN HENAO HERRERA" userId="f35a0a95-62fe-47ce-be7e-a4c4667ccc25" providerId="ADAL" clId="{26482DB1-4BD2-4CB9-BE54-84D11156F01F}" dt="2022-08-25T13:56:04.118" v="5980" actId="20577"/>
        <pc:sldMkLst>
          <pc:docMk/>
          <pc:sldMk cId="3346252563" sldId="354"/>
        </pc:sldMkLst>
        <pc:spChg chg="add del mod">
          <ac:chgData name="JAVIER ESTEBAN HENAO HERRERA" userId="f35a0a95-62fe-47ce-be7e-a4c4667ccc25" providerId="ADAL" clId="{26482DB1-4BD2-4CB9-BE54-84D11156F01F}" dt="2022-08-16T14:24:47.924" v="5361" actId="478"/>
          <ac:spMkLst>
            <pc:docMk/>
            <pc:sldMk cId="3346252563" sldId="354"/>
            <ac:spMk id="2" creationId="{FE22E611-9ECC-8002-FB23-355E64584E34}"/>
          </ac:spMkLst>
        </pc:spChg>
        <pc:spChg chg="add mod">
          <ac:chgData name="JAVIER ESTEBAN HENAO HERRERA" userId="f35a0a95-62fe-47ce-be7e-a4c4667ccc25" providerId="ADAL" clId="{26482DB1-4BD2-4CB9-BE54-84D11156F01F}" dt="2022-08-16T14:27:45.102" v="5392" actId="1035"/>
          <ac:spMkLst>
            <pc:docMk/>
            <pc:sldMk cId="3346252563" sldId="354"/>
            <ac:spMk id="3" creationId="{0D3092DE-6173-5F71-9ED7-08213FE5F365}"/>
          </ac:spMkLst>
        </pc:spChg>
        <pc:spChg chg="add mod">
          <ac:chgData name="JAVIER ESTEBAN HENAO HERRERA" userId="f35a0a95-62fe-47ce-be7e-a4c4667ccc25" providerId="ADAL" clId="{26482DB1-4BD2-4CB9-BE54-84D11156F01F}" dt="2022-08-25T13:56:04.118" v="5980" actId="20577"/>
          <ac:spMkLst>
            <pc:docMk/>
            <pc:sldMk cId="3346252563" sldId="354"/>
            <ac:spMk id="4" creationId="{9A87E31C-D5BB-C871-3ED6-87DAB798530E}"/>
          </ac:spMkLst>
        </pc:spChg>
      </pc:sldChg>
      <pc:sldChg chg="addSp delSp modSp add mod ord delAnim modAnim">
        <pc:chgData name="JAVIER ESTEBAN HENAO HERRERA" userId="f35a0a95-62fe-47ce-be7e-a4c4667ccc25" providerId="ADAL" clId="{26482DB1-4BD2-4CB9-BE54-84D11156F01F}" dt="2022-08-17T16:17:22.971" v="5672"/>
        <pc:sldMkLst>
          <pc:docMk/>
          <pc:sldMk cId="1869450326" sldId="356"/>
        </pc:sldMkLst>
        <pc:spChg chg="add mod">
          <ac:chgData name="JAVIER ESTEBAN HENAO HERRERA" userId="f35a0a95-62fe-47ce-be7e-a4c4667ccc25" providerId="ADAL" clId="{26482DB1-4BD2-4CB9-BE54-84D11156F01F}" dt="2022-08-12T20:03:25.207" v="3458" actId="14100"/>
          <ac:spMkLst>
            <pc:docMk/>
            <pc:sldMk cId="1869450326" sldId="356"/>
            <ac:spMk id="2" creationId="{ED4BE062-9005-56DE-6CF0-37D12A8EB7CF}"/>
          </ac:spMkLst>
        </pc:spChg>
        <pc:spChg chg="mod">
          <ac:chgData name="JAVIER ESTEBAN HENAO HERRERA" userId="f35a0a95-62fe-47ce-be7e-a4c4667ccc25" providerId="ADAL" clId="{26482DB1-4BD2-4CB9-BE54-84D11156F01F}" dt="2022-08-17T16:16:10.525" v="5666" actId="20577"/>
          <ac:spMkLst>
            <pc:docMk/>
            <pc:sldMk cId="1869450326" sldId="356"/>
            <ac:spMk id="3" creationId="{F4455B71-26BD-0AF3-2345-F4B544E5E0C8}"/>
          </ac:spMkLst>
        </pc:spChg>
        <pc:spChg chg="add mod">
          <ac:chgData name="JAVIER ESTEBAN HENAO HERRERA" userId="f35a0a95-62fe-47ce-be7e-a4c4667ccc25" providerId="ADAL" clId="{26482DB1-4BD2-4CB9-BE54-84D11156F01F}" dt="2022-08-12T20:03:25.207" v="3458" actId="14100"/>
          <ac:spMkLst>
            <pc:docMk/>
            <pc:sldMk cId="1869450326" sldId="356"/>
            <ac:spMk id="4" creationId="{FA19D27F-A14B-0F33-D199-18AEFB4BE13B}"/>
          </ac:spMkLst>
        </pc:spChg>
        <pc:spChg chg="del">
          <ac:chgData name="JAVIER ESTEBAN HENAO HERRERA" userId="f35a0a95-62fe-47ce-be7e-a4c4667ccc25" providerId="ADAL" clId="{26482DB1-4BD2-4CB9-BE54-84D11156F01F}" dt="2022-08-12T15:44:17.258" v="3192" actId="478"/>
          <ac:spMkLst>
            <pc:docMk/>
            <pc:sldMk cId="1869450326" sldId="356"/>
            <ac:spMk id="5" creationId="{9F861909-1035-4069-916E-E4B555C65277}"/>
          </ac:spMkLst>
        </pc:spChg>
        <pc:spChg chg="add mod">
          <ac:chgData name="JAVIER ESTEBAN HENAO HERRERA" userId="f35a0a95-62fe-47ce-be7e-a4c4667ccc25" providerId="ADAL" clId="{26482DB1-4BD2-4CB9-BE54-84D11156F01F}" dt="2022-08-12T20:03:02.096" v="3456" actId="14100"/>
          <ac:spMkLst>
            <pc:docMk/>
            <pc:sldMk cId="1869450326" sldId="356"/>
            <ac:spMk id="6" creationId="{2E66DF19-17E4-3F3F-EBB5-A192F99B4B7A}"/>
          </ac:spMkLst>
        </pc:spChg>
        <pc:spChg chg="add mod">
          <ac:chgData name="JAVIER ESTEBAN HENAO HERRERA" userId="f35a0a95-62fe-47ce-be7e-a4c4667ccc25" providerId="ADAL" clId="{26482DB1-4BD2-4CB9-BE54-84D11156F01F}" dt="2022-08-12T20:03:25.207" v="3458" actId="14100"/>
          <ac:spMkLst>
            <pc:docMk/>
            <pc:sldMk cId="1869450326" sldId="356"/>
            <ac:spMk id="7" creationId="{684EFCE7-C42F-690B-4D6E-DD61C763C170}"/>
          </ac:spMkLst>
        </pc:spChg>
        <pc:spChg chg="add mod">
          <ac:chgData name="JAVIER ESTEBAN HENAO HERRERA" userId="f35a0a95-62fe-47ce-be7e-a4c4667ccc25" providerId="ADAL" clId="{26482DB1-4BD2-4CB9-BE54-84D11156F01F}" dt="2022-08-12T20:03:25.207" v="3458" actId="14100"/>
          <ac:spMkLst>
            <pc:docMk/>
            <pc:sldMk cId="1869450326" sldId="356"/>
            <ac:spMk id="8" creationId="{CC626971-3EFC-9FEF-F3BC-626C60F7FEDE}"/>
          </ac:spMkLst>
        </pc:spChg>
        <pc:spChg chg="add mod">
          <ac:chgData name="JAVIER ESTEBAN HENAO HERRERA" userId="f35a0a95-62fe-47ce-be7e-a4c4667ccc25" providerId="ADAL" clId="{26482DB1-4BD2-4CB9-BE54-84D11156F01F}" dt="2022-08-12T16:00:57.701" v="3447" actId="114"/>
          <ac:spMkLst>
            <pc:docMk/>
            <pc:sldMk cId="1869450326" sldId="356"/>
            <ac:spMk id="9" creationId="{A6D9E57C-DC18-7166-F13D-A3E24DE23CDD}"/>
          </ac:spMkLst>
        </pc:spChg>
        <pc:spChg chg="add mod">
          <ac:chgData name="JAVIER ESTEBAN HENAO HERRERA" userId="f35a0a95-62fe-47ce-be7e-a4c4667ccc25" providerId="ADAL" clId="{26482DB1-4BD2-4CB9-BE54-84D11156F01F}" dt="2022-08-12T16:00:27.034" v="3446" actId="14100"/>
          <ac:spMkLst>
            <pc:docMk/>
            <pc:sldMk cId="1869450326" sldId="356"/>
            <ac:spMk id="10" creationId="{9031BC14-DFBE-602D-E515-1CFFA0E0BB13}"/>
          </ac:spMkLst>
        </pc:spChg>
        <pc:spChg chg="del">
          <ac:chgData name="JAVIER ESTEBAN HENAO HERRERA" userId="f35a0a95-62fe-47ce-be7e-a4c4667ccc25" providerId="ADAL" clId="{26482DB1-4BD2-4CB9-BE54-84D11156F01F}" dt="2022-08-12T15:44:17.258" v="3192" actId="478"/>
          <ac:spMkLst>
            <pc:docMk/>
            <pc:sldMk cId="1869450326" sldId="356"/>
            <ac:spMk id="19" creationId="{5F56CC24-313D-7D8A-B52E-86D4EFDD7BFA}"/>
          </ac:spMkLst>
        </pc:spChg>
        <pc:spChg chg="del">
          <ac:chgData name="JAVIER ESTEBAN HENAO HERRERA" userId="f35a0a95-62fe-47ce-be7e-a4c4667ccc25" providerId="ADAL" clId="{26482DB1-4BD2-4CB9-BE54-84D11156F01F}" dt="2022-08-12T15:44:17.258" v="3192" actId="478"/>
          <ac:spMkLst>
            <pc:docMk/>
            <pc:sldMk cId="1869450326" sldId="356"/>
            <ac:spMk id="20" creationId="{CCC38236-A7D0-9898-6DD7-8EF491D18439}"/>
          </ac:spMkLst>
        </pc:spChg>
        <pc:spChg chg="del">
          <ac:chgData name="JAVIER ESTEBAN HENAO HERRERA" userId="f35a0a95-62fe-47ce-be7e-a4c4667ccc25" providerId="ADAL" clId="{26482DB1-4BD2-4CB9-BE54-84D11156F01F}" dt="2022-08-12T15:44:17.258" v="3192" actId="478"/>
          <ac:spMkLst>
            <pc:docMk/>
            <pc:sldMk cId="1869450326" sldId="356"/>
            <ac:spMk id="21" creationId="{5EACBDC4-E039-2298-299A-009D18DD6DD7}"/>
          </ac:spMkLst>
        </pc:spChg>
        <pc:spChg chg="del">
          <ac:chgData name="JAVIER ESTEBAN HENAO HERRERA" userId="f35a0a95-62fe-47ce-be7e-a4c4667ccc25" providerId="ADAL" clId="{26482DB1-4BD2-4CB9-BE54-84D11156F01F}" dt="2022-08-12T15:44:17.258" v="3192" actId="478"/>
          <ac:spMkLst>
            <pc:docMk/>
            <pc:sldMk cId="1869450326" sldId="356"/>
            <ac:spMk id="22" creationId="{62CEBCDE-F24C-C3EF-F368-83A1491051D4}"/>
          </ac:spMkLst>
        </pc:spChg>
        <pc:spChg chg="del">
          <ac:chgData name="JAVIER ESTEBAN HENAO HERRERA" userId="f35a0a95-62fe-47ce-be7e-a4c4667ccc25" providerId="ADAL" clId="{26482DB1-4BD2-4CB9-BE54-84D11156F01F}" dt="2022-08-12T15:44:17.258" v="3192" actId="478"/>
          <ac:spMkLst>
            <pc:docMk/>
            <pc:sldMk cId="1869450326" sldId="356"/>
            <ac:spMk id="23" creationId="{B07F2A2A-6C94-A9E2-CB3A-AC9434B67D0E}"/>
          </ac:spMkLst>
        </pc:spChg>
        <pc:spChg chg="del">
          <ac:chgData name="JAVIER ESTEBAN HENAO HERRERA" userId="f35a0a95-62fe-47ce-be7e-a4c4667ccc25" providerId="ADAL" clId="{26482DB1-4BD2-4CB9-BE54-84D11156F01F}" dt="2022-08-12T15:44:17.258" v="3192" actId="478"/>
          <ac:spMkLst>
            <pc:docMk/>
            <pc:sldMk cId="1869450326" sldId="356"/>
            <ac:spMk id="24" creationId="{84D1DA52-5B26-41D2-DD6C-172AA3D34B58}"/>
          </ac:spMkLst>
        </pc:spChg>
        <pc:cxnChg chg="del mod">
          <ac:chgData name="JAVIER ESTEBAN HENAO HERRERA" userId="f35a0a95-62fe-47ce-be7e-a4c4667ccc25" providerId="ADAL" clId="{26482DB1-4BD2-4CB9-BE54-84D11156F01F}" dt="2022-08-12T15:44:17.258" v="3192" actId="478"/>
          <ac:cxnSpMkLst>
            <pc:docMk/>
            <pc:sldMk cId="1869450326" sldId="356"/>
            <ac:cxnSpMk id="32" creationId="{F5ED7B32-AE5D-1580-266A-696A5CAA4DAA}"/>
          </ac:cxnSpMkLst>
        </pc:cxnChg>
        <pc:cxnChg chg="del mod">
          <ac:chgData name="JAVIER ESTEBAN HENAO HERRERA" userId="f35a0a95-62fe-47ce-be7e-a4c4667ccc25" providerId="ADAL" clId="{26482DB1-4BD2-4CB9-BE54-84D11156F01F}" dt="2022-08-12T15:44:17.258" v="3192" actId="478"/>
          <ac:cxnSpMkLst>
            <pc:docMk/>
            <pc:sldMk cId="1869450326" sldId="356"/>
            <ac:cxnSpMk id="41" creationId="{C9501150-5B45-0D15-CD05-18424829C74D}"/>
          </ac:cxnSpMkLst>
        </pc:cxnChg>
        <pc:cxnChg chg="del mod">
          <ac:chgData name="JAVIER ESTEBAN HENAO HERRERA" userId="f35a0a95-62fe-47ce-be7e-a4c4667ccc25" providerId="ADAL" clId="{26482DB1-4BD2-4CB9-BE54-84D11156F01F}" dt="2022-08-12T15:44:17.258" v="3192" actId="478"/>
          <ac:cxnSpMkLst>
            <pc:docMk/>
            <pc:sldMk cId="1869450326" sldId="356"/>
            <ac:cxnSpMk id="43" creationId="{29B28F2C-8E42-ED24-CB0C-3ACCF53141FE}"/>
          </ac:cxnSpMkLst>
        </pc:cxnChg>
      </pc:sldChg>
    </pc:docChg>
  </pc:docChgLst>
  <pc:docChgLst>
    <pc:chgData name="JAVIER Henao" userId="f35a0a95-62fe-47ce-be7e-a4c4667ccc25" providerId="ADAL" clId="{37D26513-6DD0-4B62-B933-627075C3240F}"/>
    <pc:docChg chg="modSld sldOrd">
      <pc:chgData name="JAVIER Henao" userId="f35a0a95-62fe-47ce-be7e-a4c4667ccc25" providerId="ADAL" clId="{37D26513-6DD0-4B62-B933-627075C3240F}" dt="2022-09-29T20:00:39.441" v="0"/>
      <pc:docMkLst>
        <pc:docMk/>
      </pc:docMkLst>
      <pc:sldChg chg="ord">
        <pc:chgData name="JAVIER Henao" userId="f35a0a95-62fe-47ce-be7e-a4c4667ccc25" providerId="ADAL" clId="{37D26513-6DD0-4B62-B933-627075C3240F}" dt="2022-09-29T20:00:39.441" v="0"/>
        <pc:sldMkLst>
          <pc:docMk/>
          <pc:sldMk cId="969785305"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EFA92-0BCB-4A83-B055-01367CF90923}" type="datetimeFigureOut">
              <a:rPr lang="es-CO" smtClean="0"/>
              <a:t>21/10/2022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51D6C-44A4-41B8-98D1-38733AAD8F93}" type="slidenum">
              <a:rPr lang="es-CO" smtClean="0"/>
              <a:t>‹Nº›</a:t>
            </a:fld>
            <a:endParaRPr lang="es-CO"/>
          </a:p>
        </p:txBody>
      </p:sp>
    </p:spTree>
    <p:extLst>
      <p:ext uri="{BB962C8B-B14F-4D97-AF65-F5344CB8AC3E}">
        <p14:creationId xmlns:p14="http://schemas.microsoft.com/office/powerpoint/2010/main" val="330786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9B51D6C-44A4-41B8-98D1-38733AAD8F93}" type="slidenum">
              <a:rPr lang="es-CO" smtClean="0"/>
              <a:t>9</a:t>
            </a:fld>
            <a:endParaRPr lang="es-CO"/>
          </a:p>
        </p:txBody>
      </p:sp>
    </p:spTree>
    <p:extLst>
      <p:ext uri="{BB962C8B-B14F-4D97-AF65-F5344CB8AC3E}">
        <p14:creationId xmlns:p14="http://schemas.microsoft.com/office/powerpoint/2010/main" val="330895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9B51D6C-44A4-41B8-98D1-38733AAD8F93}" type="slidenum">
              <a:rPr lang="es-CO" smtClean="0"/>
              <a:t>10</a:t>
            </a:fld>
            <a:endParaRPr lang="es-CO"/>
          </a:p>
        </p:txBody>
      </p:sp>
    </p:spTree>
    <p:extLst>
      <p:ext uri="{BB962C8B-B14F-4D97-AF65-F5344CB8AC3E}">
        <p14:creationId xmlns:p14="http://schemas.microsoft.com/office/powerpoint/2010/main" val="292957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gn="just">
              <a:lnSpc>
                <a:spcPct val="107000"/>
              </a:lnSpc>
              <a:spcAft>
                <a:spcPts val="1200"/>
              </a:spcAft>
              <a:buAutoNum type="arabicPeriod"/>
            </a:pPr>
            <a:r>
              <a:rPr lang="es-CO" dirty="0">
                <a:cs typeface="Times New Roman" panose="02020603050405020304" pitchFamily="18" charset="0"/>
              </a:rPr>
              <a:t>Localización de infraestructuras universitarias a lo largo del corredor del río, aprovechando: usos múltiples, mayor opción de densificación, relación con centralidades metropolitanas y mejores opciones de movilidad.</a:t>
            </a:r>
          </a:p>
          <a:p>
            <a:pPr marL="342900" indent="-342900" algn="just">
              <a:lnSpc>
                <a:spcPct val="107000"/>
              </a:lnSpc>
              <a:spcAft>
                <a:spcPts val="1200"/>
              </a:spcAft>
              <a:buAutoNum type="arabicPeriod"/>
            </a:pPr>
            <a:r>
              <a:rPr lang="es-CO" dirty="0">
                <a:cs typeface="Times New Roman" panose="02020603050405020304" pitchFamily="18" charset="0"/>
              </a:rPr>
              <a:t>Opciones de localización en:</a:t>
            </a:r>
          </a:p>
          <a:p>
            <a:pPr marL="285750" indent="-285750" algn="just">
              <a:lnSpc>
                <a:spcPct val="107000"/>
              </a:lnSpc>
              <a:spcAft>
                <a:spcPts val="1200"/>
              </a:spcAft>
              <a:buFontTx/>
              <a:buChar char="-"/>
            </a:pPr>
            <a:r>
              <a:rPr lang="es-CO" dirty="0">
                <a:cs typeface="Times New Roman" panose="02020603050405020304" pitchFamily="18" charset="0"/>
              </a:rPr>
              <a:t>Sur del Valle (relacionando sur de Medellín, Envigado, Itagüí, La Estrella y Sabaneta).</a:t>
            </a:r>
          </a:p>
          <a:p>
            <a:pPr marL="285750" indent="-285750" algn="just">
              <a:lnSpc>
                <a:spcPct val="107000"/>
              </a:lnSpc>
              <a:spcAft>
                <a:spcPts val="1200"/>
              </a:spcAft>
              <a:buFontTx/>
              <a:buChar char="-"/>
            </a:pPr>
            <a:r>
              <a:rPr lang="es-CO" dirty="0">
                <a:cs typeface="Times New Roman" panose="02020603050405020304" pitchFamily="18" charset="0"/>
              </a:rPr>
              <a:t>Norte del Valle (relacionando norte e Medellín, Bello, Copacabana, Girardota y Hatillo).</a:t>
            </a:r>
          </a:p>
          <a:p>
            <a:pPr algn="just">
              <a:lnSpc>
                <a:spcPct val="107000"/>
              </a:lnSpc>
              <a:spcAft>
                <a:spcPts val="1200"/>
              </a:spcAft>
            </a:pPr>
            <a:r>
              <a:rPr lang="es-CO" dirty="0">
                <a:cs typeface="Times New Roman" panose="02020603050405020304" pitchFamily="18" charset="0"/>
              </a:rPr>
              <a:t>3. Baja tendencia de localización en Caldas y Barbosa.</a:t>
            </a:r>
          </a:p>
          <a:p>
            <a:endParaRPr lang="es-CO" dirty="0"/>
          </a:p>
        </p:txBody>
      </p:sp>
      <p:sp>
        <p:nvSpPr>
          <p:cNvPr id="4" name="Marcador de número de diapositiva 3"/>
          <p:cNvSpPr>
            <a:spLocks noGrp="1"/>
          </p:cNvSpPr>
          <p:nvPr>
            <p:ph type="sldNum" sz="quarter" idx="5"/>
          </p:nvPr>
        </p:nvSpPr>
        <p:spPr/>
        <p:txBody>
          <a:bodyPr/>
          <a:lstStyle/>
          <a:p>
            <a:fld id="{09B51D6C-44A4-41B8-98D1-38733AAD8F93}" type="slidenum">
              <a:rPr lang="es-CO" smtClean="0"/>
              <a:t>11</a:t>
            </a:fld>
            <a:endParaRPr lang="es-CO"/>
          </a:p>
        </p:txBody>
      </p:sp>
    </p:spTree>
    <p:extLst>
      <p:ext uri="{BB962C8B-B14F-4D97-AF65-F5344CB8AC3E}">
        <p14:creationId xmlns:p14="http://schemas.microsoft.com/office/powerpoint/2010/main" val="170877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1200"/>
              </a:spcAft>
            </a:pPr>
            <a:r>
              <a:rPr lang="es-CO" dirty="0">
                <a:latin typeface="Calibri Light" panose="020F0302020204030204" pitchFamily="34" charset="0"/>
                <a:ea typeface="Calibri" panose="020F0502020204030204" pitchFamily="34" charset="0"/>
              </a:rPr>
              <a:t>1. P</a:t>
            </a:r>
            <a:r>
              <a:rPr lang="es-CO" sz="1200" dirty="0">
                <a:effectLst/>
                <a:latin typeface="Calibri Light" panose="020F0302020204030204" pitchFamily="34" charset="0"/>
                <a:ea typeface="Calibri" panose="020F0502020204030204" pitchFamily="34" charset="0"/>
              </a:rPr>
              <a:t>romover la ampliación de la presencia universitaria en otras zonas, para apoyar los esfuerzos metropolitanos que buscan bajar la circulación concentrada en Medellín. </a:t>
            </a:r>
          </a:p>
          <a:p>
            <a:pPr algn="just">
              <a:lnSpc>
                <a:spcPct val="107000"/>
              </a:lnSpc>
              <a:spcAft>
                <a:spcPts val="1200"/>
              </a:spcAft>
            </a:pPr>
            <a:r>
              <a:rPr lang="es-CO" dirty="0">
                <a:latin typeface="Calibri Light" panose="020F0302020204030204" pitchFamily="34" charset="0"/>
                <a:ea typeface="Calibri" panose="020F0502020204030204" pitchFamily="34" charset="0"/>
              </a:rPr>
              <a:t>2. A</a:t>
            </a:r>
            <a:r>
              <a:rPr lang="es-CO" sz="1200" dirty="0">
                <a:effectLst/>
                <a:latin typeface="Calibri Light" panose="020F0302020204030204" pitchFamily="34" charset="0"/>
                <a:ea typeface="Calibri" panose="020F0502020204030204" pitchFamily="34" charset="0"/>
              </a:rPr>
              <a:t>provechamiento, instalación y uso del predio en el Hatillo, Barbosa.</a:t>
            </a:r>
          </a:p>
          <a:p>
            <a:pPr algn="just">
              <a:lnSpc>
                <a:spcPct val="107000"/>
              </a:lnSpc>
              <a:spcAft>
                <a:spcPts val="1200"/>
              </a:spcAft>
            </a:pPr>
            <a:r>
              <a:rPr lang="es-CO" dirty="0">
                <a:latin typeface="Calibri Light" panose="020F0302020204030204" pitchFamily="34" charset="0"/>
                <a:ea typeface="Calibri" panose="020F0502020204030204" pitchFamily="34" charset="0"/>
              </a:rPr>
              <a:t>3. A</a:t>
            </a:r>
            <a:r>
              <a:rPr lang="es-CO" sz="1200" dirty="0">
                <a:effectLst/>
                <a:latin typeface="Calibri Light" panose="020F0302020204030204" pitchFamily="34" charset="0"/>
                <a:ea typeface="Calibri" panose="020F0502020204030204" pitchFamily="34" charset="0"/>
              </a:rPr>
              <a:t>mpliación de la presencia de la Universidad e inserción en el eje de desarrollo impulsado desde la centralidad sur del Valle de </a:t>
            </a:r>
            <a:r>
              <a:rPr lang="es-CO" sz="1200" dirty="0" err="1">
                <a:effectLst/>
                <a:latin typeface="Calibri Light" panose="020F0302020204030204" pitchFamily="34" charset="0"/>
                <a:ea typeface="Calibri" panose="020F0502020204030204" pitchFamily="34" charset="0"/>
              </a:rPr>
              <a:t>Aburr</a:t>
            </a:r>
            <a:r>
              <a:rPr lang="es-CO" dirty="0" err="1">
                <a:latin typeface="Calibri Light" panose="020F0302020204030204" pitchFamily="34" charset="0"/>
                <a:ea typeface="Calibri" panose="020F0502020204030204" pitchFamily="34" charset="0"/>
              </a:rPr>
              <a:t>á</a:t>
            </a:r>
            <a:r>
              <a:rPr lang="es-CO" dirty="0">
                <a:latin typeface="Calibri Light" panose="020F0302020204030204" pitchFamily="34" charset="0"/>
                <a:ea typeface="Calibri" panose="020F0502020204030204" pitchFamily="34" charset="0"/>
              </a:rPr>
              <a:t>.</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09B51D6C-44A4-41B8-98D1-38733AAD8F93}" type="slidenum">
              <a:rPr lang="es-CO" smtClean="0"/>
              <a:t>15</a:t>
            </a:fld>
            <a:endParaRPr lang="es-CO"/>
          </a:p>
        </p:txBody>
      </p:sp>
    </p:spTree>
    <p:extLst>
      <p:ext uri="{BB962C8B-B14F-4D97-AF65-F5344CB8AC3E}">
        <p14:creationId xmlns:p14="http://schemas.microsoft.com/office/powerpoint/2010/main" val="159104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9B51D6C-44A4-41B8-98D1-38733AAD8F93}" type="slidenum">
              <a:rPr lang="es-CO" smtClean="0"/>
              <a:t>19</a:t>
            </a:fld>
            <a:endParaRPr lang="es-CO"/>
          </a:p>
        </p:txBody>
      </p:sp>
    </p:spTree>
    <p:extLst>
      <p:ext uri="{BB962C8B-B14F-4D97-AF65-F5344CB8AC3E}">
        <p14:creationId xmlns:p14="http://schemas.microsoft.com/office/powerpoint/2010/main" val="84819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A4DCB-FD9F-4EC8-BA15-92F1B2B730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553CE1D-31A6-4B00-A62B-44C07255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B1D4BA-5A63-4E0A-B33D-C15CD1601F33}"/>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5" name="Marcador de pie de página 4">
            <a:extLst>
              <a:ext uri="{FF2B5EF4-FFF2-40B4-BE49-F238E27FC236}">
                <a16:creationId xmlns:a16="http://schemas.microsoft.com/office/drawing/2014/main" id="{B1F25946-615C-4442-81CF-5A39748C16F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59608FF-A451-4908-9947-096C20E52DB0}"/>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334812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4A2BC-B5ED-41F7-9797-E151BB052E2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D97EADB-C6C9-4FF3-B3CC-7F8BE1C9257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2F9A2E-B915-4B73-8D23-6031CF5E8C82}"/>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5" name="Marcador de pie de página 4">
            <a:extLst>
              <a:ext uri="{FF2B5EF4-FFF2-40B4-BE49-F238E27FC236}">
                <a16:creationId xmlns:a16="http://schemas.microsoft.com/office/drawing/2014/main" id="{00D1D641-4123-494A-9CD1-B15BC887C35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2FAF087-E0F3-4B4B-87A0-73470A951848}"/>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24832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882FCE-5273-47A8-BD11-7E976FBAC48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BFB1EF3-BC73-4D84-8A62-4AB6C611724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3D36ABA-43B5-43B8-86E7-C18DCDBF48B3}"/>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5" name="Marcador de pie de página 4">
            <a:extLst>
              <a:ext uri="{FF2B5EF4-FFF2-40B4-BE49-F238E27FC236}">
                <a16:creationId xmlns:a16="http://schemas.microsoft.com/office/drawing/2014/main" id="{ADBF71B1-39C7-4B16-B1A1-946648C356C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29FFD67-40CB-4EF8-B9C2-F70ED00D9F45}"/>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33052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EB821-2D11-4C7B-A6FD-931913739A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49CBEEB-CE66-4235-AD17-AEEFB3D8BF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70E62A-B153-4A7D-83F7-9826D1AEE7AF}"/>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5" name="Marcador de pie de página 4">
            <a:extLst>
              <a:ext uri="{FF2B5EF4-FFF2-40B4-BE49-F238E27FC236}">
                <a16:creationId xmlns:a16="http://schemas.microsoft.com/office/drawing/2014/main" id="{6F6353D2-702D-4D95-A254-4335427D26D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6B2CF8-DDB1-4E79-9AB6-E9C2CB1BD571}"/>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111186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C08CC-E926-4172-89E8-36822ECB44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38F1FFF-CBB4-4369-A7E5-E2C9CCBBA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080E8DA-B3D3-460F-8C2D-3EBC46268D86}"/>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5" name="Marcador de pie de página 4">
            <a:extLst>
              <a:ext uri="{FF2B5EF4-FFF2-40B4-BE49-F238E27FC236}">
                <a16:creationId xmlns:a16="http://schemas.microsoft.com/office/drawing/2014/main" id="{0D9B3BC5-FC5A-4330-93BE-1CD70DD2954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095C25-96BD-46F3-B115-DEC03C192819}"/>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220370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8D778-9C97-45D7-B3D0-AA68EF803C9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A5967FE-6005-4287-83B7-3919317BE81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70A8F72-1349-4D4A-B89A-49790807D52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D01A5D2-8091-49D1-B3EF-493B46598CCB}"/>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6" name="Marcador de pie de página 5">
            <a:extLst>
              <a:ext uri="{FF2B5EF4-FFF2-40B4-BE49-F238E27FC236}">
                <a16:creationId xmlns:a16="http://schemas.microsoft.com/office/drawing/2014/main" id="{661A387C-2948-42C5-A9FE-19F127B2EC7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33BDA85-97A8-4761-B6BB-28A8D79ADE56}"/>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310435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82B68-A8C5-4B11-A042-35F7DCDA0B0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C26918E-14DB-4D56-9521-5CD476C5F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8C6601-600A-4127-B3AB-D50D5FB243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A9D8C0E-CB3A-4F00-AB3F-953148323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7C2454-BAE0-41C7-A704-E7137981D0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4B47D11-D288-4559-AC74-B1FD4A3E6DA8}"/>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8" name="Marcador de pie de página 7">
            <a:extLst>
              <a:ext uri="{FF2B5EF4-FFF2-40B4-BE49-F238E27FC236}">
                <a16:creationId xmlns:a16="http://schemas.microsoft.com/office/drawing/2014/main" id="{E2E8F336-C5DA-4AB5-8BD8-37664081ABE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DFC1593-4A24-4EA6-A132-3D2C715CC185}"/>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147291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D8842-A171-4490-BA53-1A039B34030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4C36005-596E-4ABB-8A05-4D177DC0B0FA}"/>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4" name="Marcador de pie de página 3">
            <a:extLst>
              <a:ext uri="{FF2B5EF4-FFF2-40B4-BE49-F238E27FC236}">
                <a16:creationId xmlns:a16="http://schemas.microsoft.com/office/drawing/2014/main" id="{07BEC1BA-F047-4768-8646-1EEF94E1AB7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DC31C8F-F68E-4CF3-825B-C449DCC06A72}"/>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264122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455505E-4466-4B12-BD88-018A43172DD8}"/>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3" name="Marcador de pie de página 2">
            <a:extLst>
              <a:ext uri="{FF2B5EF4-FFF2-40B4-BE49-F238E27FC236}">
                <a16:creationId xmlns:a16="http://schemas.microsoft.com/office/drawing/2014/main" id="{3FABD13C-0E18-48A0-AD45-A63D519D290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5BBFE58-9B85-46BD-9A70-5509B17D46C6}"/>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41039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CFDA6-168C-4634-8AFE-787DEEFEED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4BA08D0-408D-4207-B2A3-8275853FD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675468F-7862-4B4F-B76A-19DE2891B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2141DB-DABB-4097-B607-9D2C0A2807BE}"/>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6" name="Marcador de pie de página 5">
            <a:extLst>
              <a:ext uri="{FF2B5EF4-FFF2-40B4-BE49-F238E27FC236}">
                <a16:creationId xmlns:a16="http://schemas.microsoft.com/office/drawing/2014/main" id="{3ED8F584-3EF4-4913-A8D7-5000723B72C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12678D9-6E90-40FC-ACA7-F0F47623DDAE}"/>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40811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F359F-CC5B-44E3-BB03-F665C4077B1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8B13303-405E-485C-8809-3E825C7FA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D0A9850-9162-4389-8558-C413A0A34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1D837D-1793-4C3C-9B35-9DF32D6A74BE}"/>
              </a:ext>
            </a:extLst>
          </p:cNvPr>
          <p:cNvSpPr>
            <a:spLocks noGrp="1"/>
          </p:cNvSpPr>
          <p:nvPr>
            <p:ph type="dt" sz="half" idx="10"/>
          </p:nvPr>
        </p:nvSpPr>
        <p:spPr/>
        <p:txBody>
          <a:bodyPr/>
          <a:lstStyle/>
          <a:p>
            <a:fld id="{2F08B1EC-77AF-48DD-A1CB-13776CAEC4BD}" type="datetimeFigureOut">
              <a:rPr lang="es-CO" smtClean="0"/>
              <a:t>21/10/2022</a:t>
            </a:fld>
            <a:endParaRPr lang="es-CO"/>
          </a:p>
        </p:txBody>
      </p:sp>
      <p:sp>
        <p:nvSpPr>
          <p:cNvPr id="6" name="Marcador de pie de página 5">
            <a:extLst>
              <a:ext uri="{FF2B5EF4-FFF2-40B4-BE49-F238E27FC236}">
                <a16:creationId xmlns:a16="http://schemas.microsoft.com/office/drawing/2014/main" id="{7549BF45-5216-4207-B0CC-2F6A38630FD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5A7907C-908B-4115-803D-6020C91AB836}"/>
              </a:ext>
            </a:extLst>
          </p:cNvPr>
          <p:cNvSpPr>
            <a:spLocks noGrp="1"/>
          </p:cNvSpPr>
          <p:nvPr>
            <p:ph type="sldNum" sz="quarter" idx="12"/>
          </p:nvPr>
        </p:nvSpPr>
        <p:spPr/>
        <p:txBody>
          <a:bodyPr/>
          <a:lstStyle/>
          <a:p>
            <a:fld id="{8BF2D02B-E65B-4B9D-B102-EACB41541D7E}" type="slidenum">
              <a:rPr lang="es-CO" smtClean="0"/>
              <a:t>‹Nº›</a:t>
            </a:fld>
            <a:endParaRPr lang="es-CO"/>
          </a:p>
        </p:txBody>
      </p:sp>
    </p:spTree>
    <p:extLst>
      <p:ext uri="{BB962C8B-B14F-4D97-AF65-F5344CB8AC3E}">
        <p14:creationId xmlns:p14="http://schemas.microsoft.com/office/powerpoint/2010/main" val="71135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09CFEF-9549-4A35-A8B0-E34279EF4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B5558DC-22F4-493A-81AE-B7E38F603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C24C728-DAD7-4A84-8215-F7E830113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8B1EC-77AF-48DD-A1CB-13776CAEC4BD}" type="datetimeFigureOut">
              <a:rPr lang="es-CO" smtClean="0"/>
              <a:t>21/10/2022</a:t>
            </a:fld>
            <a:endParaRPr lang="es-CO"/>
          </a:p>
        </p:txBody>
      </p:sp>
      <p:sp>
        <p:nvSpPr>
          <p:cNvPr id="5" name="Marcador de pie de página 4">
            <a:extLst>
              <a:ext uri="{FF2B5EF4-FFF2-40B4-BE49-F238E27FC236}">
                <a16:creationId xmlns:a16="http://schemas.microsoft.com/office/drawing/2014/main" id="{A7D00A53-BE51-4801-B68F-558891062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8A9A97-6F26-4BFE-A17D-76DC54B67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2D02B-E65B-4B9D-B102-EACB41541D7E}" type="slidenum">
              <a:rPr lang="es-CO" smtClean="0"/>
              <a:t>‹Nº›</a:t>
            </a:fld>
            <a:endParaRPr lang="es-CO"/>
          </a:p>
        </p:txBody>
      </p:sp>
    </p:spTree>
    <p:extLst>
      <p:ext uri="{BB962C8B-B14F-4D97-AF65-F5344CB8AC3E}">
        <p14:creationId xmlns:p14="http://schemas.microsoft.com/office/powerpoint/2010/main" val="235856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arget="../media/image28.png" Type="http://schemas.openxmlformats.org/officeDocument/2006/relationships/image"/><Relationship Id="rId2" Target="../media/image27.jpeg" Type="http://schemas.openxmlformats.org/officeDocument/2006/relationships/image"/><Relationship Id="rId1" Target="../slideLayouts/slideLayout1.xml" Type="http://schemas.openxmlformats.org/officeDocument/2006/relationships/slideLayout"/><Relationship Id="rId4" Target="../media/image29.jpeg" Type="http://schemas.openxmlformats.org/officeDocument/2006/relationships/image"/></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69782-A732-4411-8E06-CC44131999E0}"/>
              </a:ext>
            </a:extLst>
          </p:cNvPr>
          <p:cNvSpPr>
            <a:spLocks noGrp="1"/>
          </p:cNvSpPr>
          <p:nvPr>
            <p:ph type="ctrTitle"/>
          </p:nvPr>
        </p:nvSpPr>
        <p:spPr>
          <a:xfrm>
            <a:off x="152400" y="1977812"/>
            <a:ext cx="11887200" cy="4630993"/>
          </a:xfrm>
        </p:spPr>
        <p:txBody>
          <a:bodyPr anchor="ctr">
            <a:noAutofit/>
          </a:bodyPr>
          <a:lstStyle/>
          <a:p>
            <a:br>
              <a:rPr lang="es-CO" sz="2800" b="1" dirty="0"/>
            </a:br>
            <a:br>
              <a:rPr lang="es-CO" sz="2800" b="1" dirty="0"/>
            </a:br>
            <a:br>
              <a:rPr lang="es-CO" sz="2800" b="1" dirty="0"/>
            </a:br>
            <a:r>
              <a:rPr lang="es-CO" sz="3600" b="1" dirty="0"/>
              <a:t>Lineamientos para el Desarrollo Físico-Espacial futuro de la Universidad de Antioquia </a:t>
            </a:r>
            <a:br>
              <a:rPr lang="es-CO" sz="3600" b="1" dirty="0"/>
            </a:br>
            <a:r>
              <a:rPr lang="es-CO" sz="3600" b="1" dirty="0">
                <a:solidFill>
                  <a:schemeClr val="tx1">
                    <a:lumMod val="50000"/>
                    <a:lumOff val="50000"/>
                  </a:schemeClr>
                </a:solidFill>
              </a:rPr>
              <a:t>Avances proyecto PAI</a:t>
            </a:r>
            <a:br>
              <a:rPr lang="es-CO" sz="3600" b="1" dirty="0">
                <a:solidFill>
                  <a:schemeClr val="tx1">
                    <a:lumMod val="50000"/>
                    <a:lumOff val="50000"/>
                  </a:schemeClr>
                </a:solidFill>
              </a:rPr>
            </a:br>
            <a:br>
              <a:rPr lang="es-CO" sz="2800" b="1" dirty="0"/>
            </a:br>
            <a:r>
              <a:rPr lang="es-CO" sz="2800" b="1" dirty="0"/>
              <a:t>Javier Esteban Henao Herrera</a:t>
            </a:r>
            <a:br>
              <a:rPr lang="es-CO" sz="2800" b="1" dirty="0"/>
            </a:br>
            <a:br>
              <a:rPr lang="es-CO" sz="2800" b="1" dirty="0"/>
            </a:br>
            <a:r>
              <a:rPr lang="es-CO" sz="2000" b="1" dirty="0"/>
              <a:t>División de Planes y Proyectos</a:t>
            </a:r>
            <a:br>
              <a:rPr lang="es-CO" sz="2000" b="1" dirty="0"/>
            </a:br>
            <a:r>
              <a:rPr lang="es-CO" sz="2000" b="1" dirty="0"/>
              <a:t>Dirección de Planeación y Desarrollo Institucional</a:t>
            </a:r>
            <a:br>
              <a:rPr lang="es-CO" sz="2000" b="1" dirty="0"/>
            </a:br>
            <a:r>
              <a:rPr lang="es-CO" sz="2000" b="1" dirty="0"/>
              <a:t>Universidad de Antioquia</a:t>
            </a:r>
            <a:br>
              <a:rPr lang="es-CO" sz="2000" b="1" dirty="0"/>
            </a:br>
            <a:r>
              <a:rPr lang="es-CO" sz="2000" b="1" dirty="0"/>
              <a:t>2022</a:t>
            </a:r>
            <a:endParaRPr lang="es-CO" sz="2800" b="1" dirty="0"/>
          </a:p>
        </p:txBody>
      </p:sp>
      <p:pic>
        <p:nvPicPr>
          <p:cNvPr id="3" name="Imagen 2">
            <a:extLst>
              <a:ext uri="{FF2B5EF4-FFF2-40B4-BE49-F238E27FC236}">
                <a16:creationId xmlns:a16="http://schemas.microsoft.com/office/drawing/2014/main" id="{C419B177-C4CF-4D3C-8D43-B809AA097E3A}"/>
              </a:ext>
            </a:extLst>
          </p:cNvPr>
          <p:cNvPicPr>
            <a:picLocks noChangeAspect="1"/>
          </p:cNvPicPr>
          <p:nvPr/>
        </p:nvPicPr>
        <p:blipFill>
          <a:blip r:embed="rId2"/>
          <a:stretch>
            <a:fillRect/>
          </a:stretch>
        </p:blipFill>
        <p:spPr>
          <a:xfrm>
            <a:off x="5053158" y="122583"/>
            <a:ext cx="2290178" cy="2834009"/>
          </a:xfrm>
          <a:prstGeom prst="rect">
            <a:avLst/>
          </a:prstGeom>
        </p:spPr>
      </p:pic>
    </p:spTree>
    <p:extLst>
      <p:ext uri="{BB962C8B-B14F-4D97-AF65-F5344CB8AC3E}">
        <p14:creationId xmlns:p14="http://schemas.microsoft.com/office/powerpoint/2010/main" val="199286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63516" y="697231"/>
            <a:ext cx="6273112" cy="5994542"/>
          </a:xfrm>
          <a:prstGeom prst="rect">
            <a:avLst/>
          </a:prstGeom>
        </p:spPr>
      </p:pic>
      <p:pic>
        <p:nvPicPr>
          <p:cNvPr id="8" name="Imagen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63515" y="697229"/>
            <a:ext cx="6273113" cy="5994543"/>
          </a:xfrm>
          <a:prstGeom prst="rect">
            <a:avLst/>
          </a:prstGeom>
        </p:spPr>
      </p:pic>
      <p:pic>
        <p:nvPicPr>
          <p:cNvPr id="9" name="Imagen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63514" y="697228"/>
            <a:ext cx="6273114" cy="5994544"/>
          </a:xfrm>
          <a:prstGeom prst="rect">
            <a:avLst/>
          </a:prstGeom>
        </p:spPr>
      </p:pic>
      <p:pic>
        <p:nvPicPr>
          <p:cNvPr id="2" name="Imagen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63518" y="697231"/>
            <a:ext cx="6273111" cy="5994542"/>
          </a:xfrm>
          <a:prstGeom prst="rect">
            <a:avLst/>
          </a:prstGeom>
        </p:spPr>
      </p:pic>
      <p:pic>
        <p:nvPicPr>
          <p:cNvPr id="5" name="Imagen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63517" y="697231"/>
            <a:ext cx="6273111" cy="5994542"/>
          </a:xfrm>
          <a:prstGeom prst="rect">
            <a:avLst/>
          </a:prstGeom>
        </p:spPr>
      </p:pic>
      <p:sp>
        <p:nvSpPr>
          <p:cNvPr id="38" name="CuadroTexto 3">
            <a:extLst>
              <a:ext uri="{FF2B5EF4-FFF2-40B4-BE49-F238E27FC236}">
                <a16:creationId xmlns:a16="http://schemas.microsoft.com/office/drawing/2014/main" id="{421DB059-44B9-4EC3-BDF8-9309EDB9E356}"/>
              </a:ext>
            </a:extLst>
          </p:cNvPr>
          <p:cNvSpPr txBox="1"/>
          <p:nvPr/>
        </p:nvSpPr>
        <p:spPr>
          <a:xfrm>
            <a:off x="449094" y="910579"/>
            <a:ext cx="5169962" cy="614848"/>
          </a:xfrm>
          <a:prstGeom prst="rect">
            <a:avLst/>
          </a:prstGeom>
          <a:noFill/>
        </p:spPr>
        <p:txBody>
          <a:bodyPr wrap="square" rtlCol="0">
            <a:spAutoFit/>
          </a:bodyPr>
          <a:lstStyle/>
          <a:p>
            <a:pPr algn="just">
              <a:spcAft>
                <a:spcPts val="100"/>
              </a:spcAft>
            </a:pPr>
            <a:r>
              <a:rPr lang="es-CO" sz="1600" b="1" dirty="0">
                <a:latin typeface="Calibri" panose="020F0502020204030204" pitchFamily="34" charset="0"/>
                <a:ea typeface="Calibri" panose="020F0502020204030204" pitchFamily="34" charset="0"/>
                <a:cs typeface="Times New Roman" panose="02020603050405020304" pitchFamily="18" charset="0"/>
              </a:rPr>
              <a:t>1. Escenarios del Plan BIO - 2030</a:t>
            </a:r>
          </a:p>
          <a:p>
            <a:pPr algn="just">
              <a:lnSpc>
                <a:spcPct val="107000"/>
              </a:lnSpc>
              <a:spcAft>
                <a:spcPts val="800"/>
              </a:spcAft>
            </a:pPr>
            <a:r>
              <a:rPr lang="es-CO" sz="1600" dirty="0">
                <a:latin typeface="Calibri" panose="020F0502020204030204" pitchFamily="34" charset="0"/>
                <a:ea typeface="Calibri" panose="020F0502020204030204" pitchFamily="34" charset="0"/>
                <a:cs typeface="Times New Roman" panose="02020603050405020304" pitchFamily="18" charset="0"/>
              </a:rPr>
              <a:t>Dimensión Ambiental</a:t>
            </a:r>
          </a:p>
        </p:txBody>
      </p:sp>
      <p:sp>
        <p:nvSpPr>
          <p:cNvPr id="39" name="CuadroTexto 3">
            <a:extLst>
              <a:ext uri="{FF2B5EF4-FFF2-40B4-BE49-F238E27FC236}">
                <a16:creationId xmlns:a16="http://schemas.microsoft.com/office/drawing/2014/main" id="{5D1045E7-3B01-47C0-8996-D184809DB4FC}"/>
              </a:ext>
            </a:extLst>
          </p:cNvPr>
          <p:cNvSpPr txBox="1"/>
          <p:nvPr/>
        </p:nvSpPr>
        <p:spPr>
          <a:xfrm>
            <a:off x="452202" y="5860765"/>
            <a:ext cx="5169962" cy="632096"/>
          </a:xfrm>
          <a:prstGeom prst="rect">
            <a:avLst/>
          </a:prstGeom>
          <a:noFill/>
        </p:spPr>
        <p:txBody>
          <a:bodyPr wrap="square" rtlCol="0">
            <a:spAutoFit/>
          </a:bodyPr>
          <a:lstStyle/>
          <a:p>
            <a:pPr algn="just">
              <a:lnSpc>
                <a:spcPct val="107000"/>
              </a:lnSpc>
              <a:spcAft>
                <a:spcPts val="100"/>
              </a:spcAft>
            </a:pPr>
            <a:r>
              <a:rPr lang="es-CO" sz="1600" b="1" dirty="0">
                <a:latin typeface="Calibri" panose="020F0502020204030204" pitchFamily="34" charset="0"/>
                <a:ea typeface="Calibri" panose="020F0502020204030204" pitchFamily="34" charset="0"/>
                <a:cs typeface="Times New Roman" panose="02020603050405020304" pitchFamily="18" charset="0"/>
              </a:rPr>
              <a:t>5. Densidad Accidentalidad Vial – PEMOT 2019 - 2032</a:t>
            </a:r>
          </a:p>
          <a:p>
            <a:pPr algn="just">
              <a:lnSpc>
                <a:spcPct val="107000"/>
              </a:lnSpc>
              <a:spcAft>
                <a:spcPts val="800"/>
              </a:spcAft>
            </a:pPr>
            <a:r>
              <a:rPr lang="es-CO" sz="1600" dirty="0">
                <a:latin typeface="Calibri" panose="020F0502020204030204" pitchFamily="34" charset="0"/>
                <a:ea typeface="Calibri" panose="020F0502020204030204" pitchFamily="34" charset="0"/>
                <a:cs typeface="Times New Roman" panose="02020603050405020304" pitchFamily="18" charset="0"/>
              </a:rPr>
              <a:t>Dimensión Social / Dimensión Físico-Espacial</a:t>
            </a:r>
          </a:p>
        </p:txBody>
      </p:sp>
      <p:sp>
        <p:nvSpPr>
          <p:cNvPr id="40" name="CuadroTexto 3">
            <a:extLst>
              <a:ext uri="{FF2B5EF4-FFF2-40B4-BE49-F238E27FC236}">
                <a16:creationId xmlns:a16="http://schemas.microsoft.com/office/drawing/2014/main" id="{17939EBC-1B0F-471C-A08E-4F1F09EF140A}"/>
              </a:ext>
            </a:extLst>
          </p:cNvPr>
          <p:cNvSpPr txBox="1"/>
          <p:nvPr/>
        </p:nvSpPr>
        <p:spPr>
          <a:xfrm>
            <a:off x="428980" y="2145741"/>
            <a:ext cx="5169962" cy="632096"/>
          </a:xfrm>
          <a:prstGeom prst="rect">
            <a:avLst/>
          </a:prstGeom>
          <a:noFill/>
        </p:spPr>
        <p:txBody>
          <a:bodyPr wrap="square" rtlCol="0">
            <a:spAutoFit/>
          </a:bodyPr>
          <a:lstStyle/>
          <a:p>
            <a:pPr algn="just">
              <a:lnSpc>
                <a:spcPct val="107000"/>
              </a:lnSpc>
              <a:spcAft>
                <a:spcPts val="100"/>
              </a:spcAft>
            </a:pPr>
            <a:r>
              <a:rPr lang="es-CO" sz="1600" b="1" dirty="0">
                <a:latin typeface="Calibri" panose="020F0502020204030204" pitchFamily="34" charset="0"/>
                <a:ea typeface="Calibri" panose="020F0502020204030204" pitchFamily="34" charset="0"/>
                <a:cs typeface="Times New Roman" panose="02020603050405020304" pitchFamily="18" charset="0"/>
              </a:rPr>
              <a:t>2. Sistema de Movilidad PEMOT 2019 - 2032</a:t>
            </a:r>
          </a:p>
          <a:p>
            <a:pPr algn="just">
              <a:lnSpc>
                <a:spcPct val="107000"/>
              </a:lnSpc>
              <a:spcAft>
                <a:spcPts val="800"/>
              </a:spcAft>
            </a:pPr>
            <a:r>
              <a:rPr lang="es-CO" sz="1600" dirty="0">
                <a:latin typeface="Calibri" panose="020F0502020204030204" pitchFamily="34" charset="0"/>
                <a:ea typeface="Calibri" panose="020F0502020204030204" pitchFamily="34" charset="0"/>
                <a:cs typeface="Times New Roman" panose="02020603050405020304" pitchFamily="18" charset="0"/>
              </a:rPr>
              <a:t>Dimensión Físico-Espacial</a:t>
            </a:r>
          </a:p>
        </p:txBody>
      </p:sp>
      <p:sp>
        <p:nvSpPr>
          <p:cNvPr id="41" name="CuadroTexto 3">
            <a:extLst>
              <a:ext uri="{FF2B5EF4-FFF2-40B4-BE49-F238E27FC236}">
                <a16:creationId xmlns:a16="http://schemas.microsoft.com/office/drawing/2014/main" id="{C14901D1-8699-471E-B1F2-F645F4E929C4}"/>
              </a:ext>
            </a:extLst>
          </p:cNvPr>
          <p:cNvSpPr txBox="1"/>
          <p:nvPr/>
        </p:nvSpPr>
        <p:spPr>
          <a:xfrm>
            <a:off x="437689" y="3412219"/>
            <a:ext cx="5169962" cy="632096"/>
          </a:xfrm>
          <a:prstGeom prst="rect">
            <a:avLst/>
          </a:prstGeom>
          <a:noFill/>
        </p:spPr>
        <p:txBody>
          <a:bodyPr wrap="square" rtlCol="0">
            <a:spAutoFit/>
          </a:bodyPr>
          <a:lstStyle/>
          <a:p>
            <a:pPr algn="just">
              <a:lnSpc>
                <a:spcPct val="107000"/>
              </a:lnSpc>
              <a:spcAft>
                <a:spcPts val="100"/>
              </a:spcAft>
            </a:pPr>
            <a:r>
              <a:rPr lang="es-CO" sz="1600" b="1" dirty="0">
                <a:latin typeface="Calibri" panose="020F0502020204030204" pitchFamily="34" charset="0"/>
                <a:ea typeface="Calibri" panose="020F0502020204030204" pitchFamily="34" charset="0"/>
                <a:cs typeface="Times New Roman" panose="02020603050405020304" pitchFamily="18" charset="0"/>
              </a:rPr>
              <a:t>3. Tratamientos y Usos Urbanos POT – PEMOT 2019 - 2032</a:t>
            </a:r>
          </a:p>
          <a:p>
            <a:pPr algn="just">
              <a:lnSpc>
                <a:spcPct val="107000"/>
              </a:lnSpc>
              <a:spcAft>
                <a:spcPts val="800"/>
              </a:spcAft>
            </a:pPr>
            <a:r>
              <a:rPr lang="es-CO" sz="1600" dirty="0">
                <a:latin typeface="Calibri" panose="020F0502020204030204" pitchFamily="34" charset="0"/>
                <a:ea typeface="Calibri" panose="020F0502020204030204" pitchFamily="34" charset="0"/>
                <a:cs typeface="Times New Roman" panose="02020603050405020304" pitchFamily="18" charset="0"/>
              </a:rPr>
              <a:t>Dimensión Ambiental</a:t>
            </a:r>
          </a:p>
        </p:txBody>
      </p:sp>
      <p:sp>
        <p:nvSpPr>
          <p:cNvPr id="42" name="CuadroTexto 3">
            <a:extLst>
              <a:ext uri="{FF2B5EF4-FFF2-40B4-BE49-F238E27FC236}">
                <a16:creationId xmlns:a16="http://schemas.microsoft.com/office/drawing/2014/main" id="{8C6E3B58-91A5-4A87-9062-47EB607BF5E7}"/>
              </a:ext>
            </a:extLst>
          </p:cNvPr>
          <p:cNvSpPr txBox="1"/>
          <p:nvPr/>
        </p:nvSpPr>
        <p:spPr>
          <a:xfrm>
            <a:off x="445169" y="4636489"/>
            <a:ext cx="5169962" cy="632096"/>
          </a:xfrm>
          <a:prstGeom prst="rect">
            <a:avLst/>
          </a:prstGeom>
          <a:noFill/>
        </p:spPr>
        <p:txBody>
          <a:bodyPr wrap="square" rtlCol="0">
            <a:spAutoFit/>
          </a:bodyPr>
          <a:lstStyle/>
          <a:p>
            <a:pPr algn="just">
              <a:lnSpc>
                <a:spcPct val="107000"/>
              </a:lnSpc>
              <a:spcAft>
                <a:spcPts val="100"/>
              </a:spcAft>
            </a:pPr>
            <a:r>
              <a:rPr lang="es-CO" sz="1600" b="1" dirty="0">
                <a:latin typeface="Calibri" panose="020F0502020204030204" pitchFamily="34" charset="0"/>
                <a:ea typeface="Calibri" panose="020F0502020204030204" pitchFamily="34" charset="0"/>
                <a:cs typeface="Times New Roman" panose="02020603050405020304" pitchFamily="18" charset="0"/>
              </a:rPr>
              <a:t>4. Seguridad Ciudadana</a:t>
            </a:r>
          </a:p>
          <a:p>
            <a:pPr algn="just">
              <a:lnSpc>
                <a:spcPct val="107000"/>
              </a:lnSpc>
              <a:spcAft>
                <a:spcPts val="800"/>
              </a:spcAft>
            </a:pPr>
            <a:r>
              <a:rPr lang="es-CO" sz="1600" dirty="0">
                <a:latin typeface="Calibri" panose="020F0502020204030204" pitchFamily="34" charset="0"/>
                <a:ea typeface="Calibri" panose="020F0502020204030204" pitchFamily="34" charset="0"/>
                <a:cs typeface="Times New Roman" panose="02020603050405020304" pitchFamily="18" charset="0"/>
              </a:rPr>
              <a:t>Dimensión Social</a:t>
            </a:r>
          </a:p>
        </p:txBody>
      </p:sp>
      <p:sp>
        <p:nvSpPr>
          <p:cNvPr id="12" name="Título 1">
            <a:extLst>
              <a:ext uri="{FF2B5EF4-FFF2-40B4-BE49-F238E27FC236}">
                <a16:creationId xmlns:a16="http://schemas.microsoft.com/office/drawing/2014/main" id="{A06BD5A3-B6E2-48D7-8EB9-7A547DA09FF5}"/>
              </a:ext>
            </a:extLst>
          </p:cNvPr>
          <p:cNvSpPr>
            <a:spLocks noGrp="1"/>
          </p:cNvSpPr>
          <p:nvPr>
            <p:ph type="ctrTitle"/>
          </p:nvPr>
        </p:nvSpPr>
        <p:spPr>
          <a:xfrm>
            <a:off x="0" y="171450"/>
            <a:ext cx="12193200" cy="525780"/>
          </a:xfrm>
        </p:spPr>
        <p:txBody>
          <a:bodyPr anchor="ctr">
            <a:noAutofit/>
          </a:bodyPr>
          <a:lstStyle/>
          <a:p>
            <a:pPr algn="just">
              <a:lnSpc>
                <a:spcPct val="107000"/>
              </a:lnSpc>
              <a:spcAft>
                <a:spcPts val="0"/>
              </a:spcAft>
            </a:pPr>
            <a:r>
              <a:rPr lang="es-CO" sz="3600" dirty="0">
                <a:effectLst/>
                <a:latin typeface="Calibri" panose="020F0502020204030204" pitchFamily="34" charset="0"/>
                <a:ea typeface="Calibri" panose="020F0502020204030204" pitchFamily="34" charset="0"/>
                <a:cs typeface="Times New Roman" panose="02020603050405020304" pitchFamily="18" charset="0"/>
              </a:rPr>
              <a:t>  </a:t>
            </a:r>
            <a:r>
              <a:rPr lang="es-CO" sz="3200" dirty="0">
                <a:effectLst/>
                <a:latin typeface="Calibri" panose="020F0502020204030204" pitchFamily="34" charset="0"/>
                <a:ea typeface="Calibri" panose="020F0502020204030204" pitchFamily="34" charset="0"/>
                <a:cs typeface="Times New Roman" panose="02020603050405020304" pitchFamily="18" charset="0"/>
              </a:rPr>
              <a:t>Otros factores analizados</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1 Rectángulo redondeado">
            <a:extLst>
              <a:ext uri="{FF2B5EF4-FFF2-40B4-BE49-F238E27FC236}">
                <a16:creationId xmlns:a16="http://schemas.microsoft.com/office/drawing/2014/main" id="{4B210044-D0BE-4ABF-8073-223ECFF6D56E}"/>
              </a:ext>
            </a:extLst>
          </p:cNvPr>
          <p:cNvSpPr/>
          <p:nvPr/>
        </p:nvSpPr>
        <p:spPr>
          <a:xfrm>
            <a:off x="428979" y="906155"/>
            <a:ext cx="5169963" cy="619272"/>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0" name="1 Rectángulo redondeado">
            <a:extLst>
              <a:ext uri="{FF2B5EF4-FFF2-40B4-BE49-F238E27FC236}">
                <a16:creationId xmlns:a16="http://schemas.microsoft.com/office/drawing/2014/main" id="{BB46ACAB-AFD4-4985-94B7-0FADB6519E8A}"/>
              </a:ext>
            </a:extLst>
          </p:cNvPr>
          <p:cNvSpPr/>
          <p:nvPr/>
        </p:nvSpPr>
        <p:spPr>
          <a:xfrm>
            <a:off x="430431" y="2118687"/>
            <a:ext cx="5169963" cy="67486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3" name="1 Rectángulo redondeado">
            <a:extLst>
              <a:ext uri="{FF2B5EF4-FFF2-40B4-BE49-F238E27FC236}">
                <a16:creationId xmlns:a16="http://schemas.microsoft.com/office/drawing/2014/main" id="{95C75A63-6E1C-4DEA-80C2-38BA3DD41703}"/>
              </a:ext>
            </a:extLst>
          </p:cNvPr>
          <p:cNvSpPr/>
          <p:nvPr/>
        </p:nvSpPr>
        <p:spPr>
          <a:xfrm>
            <a:off x="437688" y="3386811"/>
            <a:ext cx="5169963" cy="651622"/>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4" name="1 Rectángulo redondeado">
            <a:extLst>
              <a:ext uri="{FF2B5EF4-FFF2-40B4-BE49-F238E27FC236}">
                <a16:creationId xmlns:a16="http://schemas.microsoft.com/office/drawing/2014/main" id="{880EC664-9699-4775-B4DF-3852079056BF}"/>
              </a:ext>
            </a:extLst>
          </p:cNvPr>
          <p:cNvSpPr/>
          <p:nvPr/>
        </p:nvSpPr>
        <p:spPr>
          <a:xfrm>
            <a:off x="452201" y="4631693"/>
            <a:ext cx="5169963" cy="633953"/>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7" name="1 Rectángulo redondeado">
            <a:extLst>
              <a:ext uri="{FF2B5EF4-FFF2-40B4-BE49-F238E27FC236}">
                <a16:creationId xmlns:a16="http://schemas.microsoft.com/office/drawing/2014/main" id="{F152CFBC-9FB5-472E-8209-DF7D80151B63}"/>
              </a:ext>
            </a:extLst>
          </p:cNvPr>
          <p:cNvSpPr/>
          <p:nvPr/>
        </p:nvSpPr>
        <p:spPr>
          <a:xfrm>
            <a:off x="440589" y="5858908"/>
            <a:ext cx="5169963" cy="63395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Tree>
    <p:extLst>
      <p:ext uri="{BB962C8B-B14F-4D97-AF65-F5344CB8AC3E}">
        <p14:creationId xmlns:p14="http://schemas.microsoft.com/office/powerpoint/2010/main" val="19921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29" grpId="0" animBg="1"/>
      <p:bldP spid="30" grpId="0" animBg="1"/>
      <p:bldP spid="33" grpId="0" animBg="1"/>
      <p:bldP spid="34"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pa&#10;&#10;Descripción generada automáticamente">
            <a:extLst>
              <a:ext uri="{FF2B5EF4-FFF2-40B4-BE49-F238E27FC236}">
                <a16:creationId xmlns:a16="http://schemas.microsoft.com/office/drawing/2014/main" id="{4B09130F-1C9B-5699-7584-9A6C3DAD3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76695" cy="6858000"/>
          </a:xfrm>
          <a:prstGeom prst="rect">
            <a:avLst/>
          </a:prstGeom>
        </p:spPr>
      </p:pic>
      <p:sp>
        <p:nvSpPr>
          <p:cNvPr id="8" name="Rectángulo 7">
            <a:extLst>
              <a:ext uri="{FF2B5EF4-FFF2-40B4-BE49-F238E27FC236}">
                <a16:creationId xmlns:a16="http://schemas.microsoft.com/office/drawing/2014/main" id="{82A1511D-304D-38EE-5E65-3278096D8C87}"/>
              </a:ext>
            </a:extLst>
          </p:cNvPr>
          <p:cNvSpPr/>
          <p:nvPr/>
        </p:nvSpPr>
        <p:spPr>
          <a:xfrm>
            <a:off x="7176484" y="1322677"/>
            <a:ext cx="4808979" cy="4245008"/>
          </a:xfrm>
          <a:prstGeom prst="rect">
            <a:avLst/>
          </a:prstGeom>
        </p:spPr>
        <p:txBody>
          <a:bodyPr wrap="square">
            <a:spAutoFit/>
          </a:bodyPr>
          <a:lstStyle/>
          <a:p>
            <a:pPr marL="342900" indent="-342900" algn="just">
              <a:lnSpc>
                <a:spcPct val="107000"/>
              </a:lnSpc>
              <a:spcAft>
                <a:spcPts val="1200"/>
              </a:spcAft>
              <a:buFont typeface="Arial" panose="020B0604020202020204" pitchFamily="34" charset="0"/>
              <a:buChar char="•"/>
            </a:pPr>
            <a:r>
              <a:rPr lang="es-CO" sz="2700" dirty="0">
                <a:cs typeface="Times New Roman" panose="02020603050405020304" pitchFamily="18" charset="0"/>
              </a:rPr>
              <a:t>Localización de </a:t>
            </a:r>
            <a:r>
              <a:rPr lang="es-CO" sz="2700" b="1" dirty="0">
                <a:cs typeface="Times New Roman" panose="02020603050405020304" pitchFamily="18" charset="0"/>
              </a:rPr>
              <a:t>infraestructuras universitarias</a:t>
            </a:r>
            <a:r>
              <a:rPr lang="es-CO" sz="2700" dirty="0">
                <a:cs typeface="Times New Roman" panose="02020603050405020304" pitchFamily="18" charset="0"/>
              </a:rPr>
              <a:t> a lo largo del </a:t>
            </a:r>
            <a:r>
              <a:rPr lang="es-CO" sz="2700" b="1" dirty="0">
                <a:cs typeface="Times New Roman" panose="02020603050405020304" pitchFamily="18" charset="0"/>
              </a:rPr>
              <a:t>corredor del río</a:t>
            </a:r>
            <a:r>
              <a:rPr lang="es-CO" sz="2700" dirty="0">
                <a:cs typeface="Times New Roman" panose="02020603050405020304" pitchFamily="18" charset="0"/>
              </a:rPr>
              <a:t>.</a:t>
            </a:r>
          </a:p>
          <a:p>
            <a:pPr marL="342900" indent="-342900" algn="just">
              <a:lnSpc>
                <a:spcPct val="107000"/>
              </a:lnSpc>
              <a:spcAft>
                <a:spcPts val="1200"/>
              </a:spcAft>
              <a:buFont typeface="Arial" panose="020B0604020202020204" pitchFamily="34" charset="0"/>
              <a:buChar char="•"/>
            </a:pPr>
            <a:r>
              <a:rPr lang="es-CO" sz="2700" b="1" dirty="0">
                <a:cs typeface="Times New Roman" panose="02020603050405020304" pitchFamily="18" charset="0"/>
              </a:rPr>
              <a:t>Opciones de localización </a:t>
            </a:r>
            <a:r>
              <a:rPr lang="es-CO" sz="2700" dirty="0">
                <a:cs typeface="Times New Roman" panose="02020603050405020304" pitchFamily="18" charset="0"/>
              </a:rPr>
              <a:t>en:</a:t>
            </a:r>
          </a:p>
          <a:p>
            <a:pPr marL="285750" indent="-285750" algn="just">
              <a:lnSpc>
                <a:spcPct val="107000"/>
              </a:lnSpc>
              <a:spcAft>
                <a:spcPts val="1200"/>
              </a:spcAft>
              <a:buFontTx/>
              <a:buChar char="-"/>
            </a:pPr>
            <a:r>
              <a:rPr lang="es-CO" sz="2700" dirty="0">
                <a:cs typeface="Times New Roman" panose="02020603050405020304" pitchFamily="18" charset="0"/>
              </a:rPr>
              <a:t>Sur del Valle de Aburrá</a:t>
            </a:r>
          </a:p>
          <a:p>
            <a:pPr marL="285750" indent="-285750" algn="just">
              <a:lnSpc>
                <a:spcPct val="107000"/>
              </a:lnSpc>
              <a:spcAft>
                <a:spcPts val="1200"/>
              </a:spcAft>
              <a:buFontTx/>
              <a:buChar char="-"/>
            </a:pPr>
            <a:r>
              <a:rPr lang="es-CO" sz="2700" dirty="0">
                <a:cs typeface="Times New Roman" panose="02020603050405020304" pitchFamily="18" charset="0"/>
              </a:rPr>
              <a:t>Norte del Valle de Aburrá</a:t>
            </a:r>
          </a:p>
          <a:p>
            <a:pPr marL="342900" indent="-342900" algn="just">
              <a:lnSpc>
                <a:spcPct val="107000"/>
              </a:lnSpc>
              <a:spcAft>
                <a:spcPts val="1200"/>
              </a:spcAft>
              <a:buFont typeface="Arial" panose="020B0604020202020204" pitchFamily="34" charset="0"/>
              <a:buChar char="•"/>
            </a:pPr>
            <a:r>
              <a:rPr lang="es-CO" sz="2700" b="1" dirty="0">
                <a:cs typeface="Times New Roman" panose="02020603050405020304" pitchFamily="18" charset="0"/>
              </a:rPr>
              <a:t>Baja tendencia de localización </a:t>
            </a:r>
            <a:r>
              <a:rPr lang="es-CO" sz="2700" dirty="0">
                <a:cs typeface="Times New Roman" panose="02020603050405020304" pitchFamily="18" charset="0"/>
              </a:rPr>
              <a:t>en Caldas y Barbosa.</a:t>
            </a:r>
          </a:p>
        </p:txBody>
      </p:sp>
      <p:sp>
        <p:nvSpPr>
          <p:cNvPr id="14" name="Rectángulo 13">
            <a:extLst>
              <a:ext uri="{FF2B5EF4-FFF2-40B4-BE49-F238E27FC236}">
                <a16:creationId xmlns:a16="http://schemas.microsoft.com/office/drawing/2014/main" id="{6E8A7E3E-0178-A9A3-89FC-480ADFE8C660}"/>
              </a:ext>
            </a:extLst>
          </p:cNvPr>
          <p:cNvSpPr/>
          <p:nvPr/>
        </p:nvSpPr>
        <p:spPr>
          <a:xfrm>
            <a:off x="7176484" y="177012"/>
            <a:ext cx="4808978" cy="954107"/>
          </a:xfrm>
          <a:prstGeom prst="rect">
            <a:avLst/>
          </a:prstGeom>
          <a:ln w="19050">
            <a:solidFill>
              <a:srgbClr val="C00000"/>
            </a:solidFill>
            <a:prstDash val="dash"/>
          </a:ln>
        </p:spPr>
        <p:txBody>
          <a:bodyPr wrap="square">
            <a:spAutoFit/>
          </a:bodyPr>
          <a:lstStyle/>
          <a:p>
            <a:pPr algn="ctr"/>
            <a:r>
              <a:rPr lang="es-CO" sz="2800" kern="0" dirty="0">
                <a:solidFill>
                  <a:schemeClr val="bg2">
                    <a:lumMod val="25000"/>
                  </a:schemeClr>
                </a:solidFill>
              </a:rPr>
              <a:t>Sincronía con dinámicas territoriales</a:t>
            </a:r>
          </a:p>
        </p:txBody>
      </p:sp>
      <p:sp>
        <p:nvSpPr>
          <p:cNvPr id="16" name="Rectángulo: esquinas redondeadas 15">
            <a:extLst>
              <a:ext uri="{FF2B5EF4-FFF2-40B4-BE49-F238E27FC236}">
                <a16:creationId xmlns:a16="http://schemas.microsoft.com/office/drawing/2014/main" id="{EB08FF5F-5BE0-96BF-C7A2-617BB2AA8E52}"/>
              </a:ext>
            </a:extLst>
          </p:cNvPr>
          <p:cNvSpPr/>
          <p:nvPr/>
        </p:nvSpPr>
        <p:spPr>
          <a:xfrm>
            <a:off x="7176696" y="5960858"/>
            <a:ext cx="4808978" cy="643922"/>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Escala MACRO / Lo Estratégico</a:t>
            </a:r>
          </a:p>
        </p:txBody>
      </p:sp>
      <p:sp>
        <p:nvSpPr>
          <p:cNvPr id="17" name="Rectángulo: esquinas redondeadas 16">
            <a:extLst>
              <a:ext uri="{FF2B5EF4-FFF2-40B4-BE49-F238E27FC236}">
                <a16:creationId xmlns:a16="http://schemas.microsoft.com/office/drawing/2014/main" id="{5473AA3B-2539-84A7-49C4-3DE4B8AAEF36}"/>
              </a:ext>
            </a:extLst>
          </p:cNvPr>
          <p:cNvSpPr/>
          <p:nvPr/>
        </p:nvSpPr>
        <p:spPr>
          <a:xfrm>
            <a:off x="7234813" y="6019397"/>
            <a:ext cx="4692321" cy="526845"/>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grpSp>
        <p:nvGrpSpPr>
          <p:cNvPr id="3" name="Grupo 2">
            <a:extLst>
              <a:ext uri="{FF2B5EF4-FFF2-40B4-BE49-F238E27FC236}">
                <a16:creationId xmlns:a16="http://schemas.microsoft.com/office/drawing/2014/main" id="{D43CBF79-A670-213E-2194-FD7F87F606CC}"/>
              </a:ext>
            </a:extLst>
          </p:cNvPr>
          <p:cNvGrpSpPr>
            <a:grpSpLocks noChangeAspect="1"/>
          </p:cNvGrpSpPr>
          <p:nvPr/>
        </p:nvGrpSpPr>
        <p:grpSpPr>
          <a:xfrm>
            <a:off x="2232067" y="1868141"/>
            <a:ext cx="900000" cy="900000"/>
            <a:chOff x="-2188155" y="1837444"/>
            <a:chExt cx="1080000" cy="1080000"/>
          </a:xfrm>
        </p:grpSpPr>
        <p:sp>
          <p:nvSpPr>
            <p:cNvPr id="10" name="26 Anillo">
              <a:extLst>
                <a:ext uri="{FF2B5EF4-FFF2-40B4-BE49-F238E27FC236}">
                  <a16:creationId xmlns:a16="http://schemas.microsoft.com/office/drawing/2014/main" id="{4A7E8A82-41F9-B310-2A93-BB4A6BA0E87E}"/>
                </a:ext>
              </a:extLst>
            </p:cNvPr>
            <p:cNvSpPr/>
            <p:nvPr/>
          </p:nvSpPr>
          <p:spPr>
            <a:xfrm rot="5400000">
              <a:off x="-1965553" y="2060047"/>
              <a:ext cx="634796" cy="634796"/>
            </a:xfrm>
            <a:prstGeom prst="donut">
              <a:avLst>
                <a:gd name="adj" fmla="val 17749"/>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1" name="27 Elipse">
              <a:extLst>
                <a:ext uri="{FF2B5EF4-FFF2-40B4-BE49-F238E27FC236}">
                  <a16:creationId xmlns:a16="http://schemas.microsoft.com/office/drawing/2014/main" id="{6920CBC5-31B2-E25A-12FB-9EC4DEAF3BE5}"/>
                </a:ext>
              </a:extLst>
            </p:cNvPr>
            <p:cNvSpPr/>
            <p:nvPr/>
          </p:nvSpPr>
          <p:spPr>
            <a:xfrm rot="5400000">
              <a:off x="-1775114" y="2250486"/>
              <a:ext cx="253919" cy="253919"/>
            </a:xfrm>
            <a:prstGeom prst="ellipse">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2" name="28 Elipse">
              <a:extLst>
                <a:ext uri="{FF2B5EF4-FFF2-40B4-BE49-F238E27FC236}">
                  <a16:creationId xmlns:a16="http://schemas.microsoft.com/office/drawing/2014/main" id="{1528BDB6-CCC3-67FA-538A-E078D7CC25A1}"/>
                </a:ext>
              </a:extLst>
            </p:cNvPr>
            <p:cNvSpPr/>
            <p:nvPr/>
          </p:nvSpPr>
          <p:spPr>
            <a:xfrm rot="5400000">
              <a:off x="-2039189" y="1986408"/>
              <a:ext cx="782069" cy="782069"/>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3" name="28 Elipse">
              <a:extLst>
                <a:ext uri="{FF2B5EF4-FFF2-40B4-BE49-F238E27FC236}">
                  <a16:creationId xmlns:a16="http://schemas.microsoft.com/office/drawing/2014/main" id="{C555BF0A-696C-CF73-C903-79B56EE6B122}"/>
                </a:ext>
              </a:extLst>
            </p:cNvPr>
            <p:cNvSpPr>
              <a:spLocks noChangeAspect="1"/>
            </p:cNvSpPr>
            <p:nvPr/>
          </p:nvSpPr>
          <p:spPr>
            <a:xfrm rot="5400000">
              <a:off x="-2188155" y="1837444"/>
              <a:ext cx="1080000" cy="1080000"/>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5" name="26 Anillo">
              <a:extLst>
                <a:ext uri="{FF2B5EF4-FFF2-40B4-BE49-F238E27FC236}">
                  <a16:creationId xmlns:a16="http://schemas.microsoft.com/office/drawing/2014/main" id="{DD09304F-6AEB-F981-CFC9-EC7AA6C430ED}"/>
                </a:ext>
              </a:extLst>
            </p:cNvPr>
            <p:cNvSpPr>
              <a:spLocks noChangeAspect="1"/>
            </p:cNvSpPr>
            <p:nvPr/>
          </p:nvSpPr>
          <p:spPr>
            <a:xfrm rot="5400000">
              <a:off x="-2150914" y="1874684"/>
              <a:ext cx="1005517" cy="1005517"/>
            </a:xfrm>
            <a:prstGeom prst="donut">
              <a:avLst>
                <a:gd name="adj" fmla="val 7369"/>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grpSp>
      <p:grpSp>
        <p:nvGrpSpPr>
          <p:cNvPr id="4" name="Grupo 3">
            <a:extLst>
              <a:ext uri="{FF2B5EF4-FFF2-40B4-BE49-F238E27FC236}">
                <a16:creationId xmlns:a16="http://schemas.microsoft.com/office/drawing/2014/main" id="{4BCB6B39-216F-C5A2-0F9B-09B65DE9E7AD}"/>
              </a:ext>
            </a:extLst>
          </p:cNvPr>
          <p:cNvGrpSpPr>
            <a:grpSpLocks noChangeAspect="1"/>
          </p:cNvGrpSpPr>
          <p:nvPr/>
        </p:nvGrpSpPr>
        <p:grpSpPr>
          <a:xfrm>
            <a:off x="2156045" y="2926841"/>
            <a:ext cx="576000" cy="576000"/>
            <a:chOff x="-1936156" y="3652557"/>
            <a:chExt cx="576000" cy="576000"/>
          </a:xfrm>
        </p:grpSpPr>
        <p:sp>
          <p:nvSpPr>
            <p:cNvPr id="19" name="26 Anillo">
              <a:extLst>
                <a:ext uri="{FF2B5EF4-FFF2-40B4-BE49-F238E27FC236}">
                  <a16:creationId xmlns:a16="http://schemas.microsoft.com/office/drawing/2014/main" id="{A6B59F34-DA45-B9C2-B01B-B8F819CE9A1C}"/>
                </a:ext>
              </a:extLst>
            </p:cNvPr>
            <p:cNvSpPr/>
            <p:nvPr/>
          </p:nvSpPr>
          <p:spPr>
            <a:xfrm rot="5400000">
              <a:off x="-1846156" y="3742556"/>
              <a:ext cx="392727" cy="396000"/>
            </a:xfrm>
            <a:prstGeom prst="donut">
              <a:avLst>
                <a:gd name="adj" fmla="val 16045"/>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0" name="27 Elipse">
              <a:extLst>
                <a:ext uri="{FF2B5EF4-FFF2-40B4-BE49-F238E27FC236}">
                  <a16:creationId xmlns:a16="http://schemas.microsoft.com/office/drawing/2014/main" id="{6EEFDD12-5A48-7C25-77AD-EA3C13D1E2CD}"/>
                </a:ext>
              </a:extLst>
            </p:cNvPr>
            <p:cNvSpPr/>
            <p:nvPr/>
          </p:nvSpPr>
          <p:spPr>
            <a:xfrm rot="5400000">
              <a:off x="-1726701" y="3862012"/>
              <a:ext cx="157091" cy="157091"/>
            </a:xfrm>
            <a:prstGeom prst="ellipse">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1" name="28 Elipse">
              <a:extLst>
                <a:ext uri="{FF2B5EF4-FFF2-40B4-BE49-F238E27FC236}">
                  <a16:creationId xmlns:a16="http://schemas.microsoft.com/office/drawing/2014/main" id="{01643C5D-73FC-8170-E806-339F904E34C1}"/>
                </a:ext>
              </a:extLst>
            </p:cNvPr>
            <p:cNvSpPr/>
            <p:nvPr/>
          </p:nvSpPr>
          <p:spPr>
            <a:xfrm rot="5400000">
              <a:off x="-1936156" y="3652557"/>
              <a:ext cx="576000" cy="576000"/>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grpSp>
      <p:grpSp>
        <p:nvGrpSpPr>
          <p:cNvPr id="6" name="Grupo 5">
            <a:extLst>
              <a:ext uri="{FF2B5EF4-FFF2-40B4-BE49-F238E27FC236}">
                <a16:creationId xmlns:a16="http://schemas.microsoft.com/office/drawing/2014/main" id="{49A782F0-2266-28BA-97F9-39C23D876637}"/>
              </a:ext>
            </a:extLst>
          </p:cNvPr>
          <p:cNvGrpSpPr>
            <a:grpSpLocks noChangeAspect="1"/>
          </p:cNvGrpSpPr>
          <p:nvPr/>
        </p:nvGrpSpPr>
        <p:grpSpPr>
          <a:xfrm>
            <a:off x="3616483" y="1593507"/>
            <a:ext cx="432000" cy="432000"/>
            <a:chOff x="-1932511" y="4747670"/>
            <a:chExt cx="432000" cy="432000"/>
          </a:xfrm>
        </p:grpSpPr>
        <p:sp>
          <p:nvSpPr>
            <p:cNvPr id="23" name="31 Elipse">
              <a:extLst>
                <a:ext uri="{FF2B5EF4-FFF2-40B4-BE49-F238E27FC236}">
                  <a16:creationId xmlns:a16="http://schemas.microsoft.com/office/drawing/2014/main" id="{182FEDA0-596B-D126-0A1F-E8C0D374D3D3}"/>
                </a:ext>
              </a:extLst>
            </p:cNvPr>
            <p:cNvSpPr/>
            <p:nvPr/>
          </p:nvSpPr>
          <p:spPr>
            <a:xfrm rot="5400000">
              <a:off x="-1790148" y="4882899"/>
              <a:ext cx="147273" cy="147273"/>
            </a:xfrm>
            <a:prstGeom prst="ellipse">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4" name="32 Elipse">
              <a:extLst>
                <a:ext uri="{FF2B5EF4-FFF2-40B4-BE49-F238E27FC236}">
                  <a16:creationId xmlns:a16="http://schemas.microsoft.com/office/drawing/2014/main" id="{6C90932F-B204-042B-670C-258D2A79C5B9}"/>
                </a:ext>
              </a:extLst>
            </p:cNvPr>
            <p:cNvSpPr>
              <a:spLocks noChangeAspect="1"/>
            </p:cNvSpPr>
            <p:nvPr/>
          </p:nvSpPr>
          <p:spPr>
            <a:xfrm rot="5400000">
              <a:off x="-1932511" y="4747670"/>
              <a:ext cx="432000" cy="432000"/>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grpSp>
      <p:grpSp>
        <p:nvGrpSpPr>
          <p:cNvPr id="35" name="Grupo 34">
            <a:extLst>
              <a:ext uri="{FF2B5EF4-FFF2-40B4-BE49-F238E27FC236}">
                <a16:creationId xmlns:a16="http://schemas.microsoft.com/office/drawing/2014/main" id="{1B7B79D9-B29C-F28F-5638-E8F27F8E51A4}"/>
              </a:ext>
            </a:extLst>
          </p:cNvPr>
          <p:cNvGrpSpPr>
            <a:grpSpLocks noChangeAspect="1"/>
          </p:cNvGrpSpPr>
          <p:nvPr/>
        </p:nvGrpSpPr>
        <p:grpSpPr>
          <a:xfrm>
            <a:off x="1287080" y="3940556"/>
            <a:ext cx="900000" cy="900000"/>
            <a:chOff x="-2188155" y="1837444"/>
            <a:chExt cx="1080000" cy="1080000"/>
          </a:xfrm>
        </p:grpSpPr>
        <p:sp>
          <p:nvSpPr>
            <p:cNvPr id="36" name="26 Anillo">
              <a:extLst>
                <a:ext uri="{FF2B5EF4-FFF2-40B4-BE49-F238E27FC236}">
                  <a16:creationId xmlns:a16="http://schemas.microsoft.com/office/drawing/2014/main" id="{1C1A1DBE-F2EF-0502-546D-A26C9B264173}"/>
                </a:ext>
              </a:extLst>
            </p:cNvPr>
            <p:cNvSpPr/>
            <p:nvPr/>
          </p:nvSpPr>
          <p:spPr>
            <a:xfrm rot="5400000">
              <a:off x="-1965553" y="2060047"/>
              <a:ext cx="634796" cy="634796"/>
            </a:xfrm>
            <a:prstGeom prst="donut">
              <a:avLst>
                <a:gd name="adj" fmla="val 17749"/>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7" name="27 Elipse">
              <a:extLst>
                <a:ext uri="{FF2B5EF4-FFF2-40B4-BE49-F238E27FC236}">
                  <a16:creationId xmlns:a16="http://schemas.microsoft.com/office/drawing/2014/main" id="{FADCD449-A2CF-0B91-6D2B-321BADF76D60}"/>
                </a:ext>
              </a:extLst>
            </p:cNvPr>
            <p:cNvSpPr/>
            <p:nvPr/>
          </p:nvSpPr>
          <p:spPr>
            <a:xfrm rot="5400000">
              <a:off x="-1775114" y="2250486"/>
              <a:ext cx="253919" cy="253919"/>
            </a:xfrm>
            <a:prstGeom prst="ellipse">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8" name="28 Elipse">
              <a:extLst>
                <a:ext uri="{FF2B5EF4-FFF2-40B4-BE49-F238E27FC236}">
                  <a16:creationId xmlns:a16="http://schemas.microsoft.com/office/drawing/2014/main" id="{5F94A3A8-E17F-A4DF-6220-26F71223322F}"/>
                </a:ext>
              </a:extLst>
            </p:cNvPr>
            <p:cNvSpPr/>
            <p:nvPr/>
          </p:nvSpPr>
          <p:spPr>
            <a:xfrm rot="5400000">
              <a:off x="-2039189" y="1986408"/>
              <a:ext cx="782069" cy="782069"/>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9" name="28 Elipse">
              <a:extLst>
                <a:ext uri="{FF2B5EF4-FFF2-40B4-BE49-F238E27FC236}">
                  <a16:creationId xmlns:a16="http://schemas.microsoft.com/office/drawing/2014/main" id="{7591CD47-1326-9D0D-CA1E-F42FB1EAF56C}"/>
                </a:ext>
              </a:extLst>
            </p:cNvPr>
            <p:cNvSpPr>
              <a:spLocks noChangeAspect="1"/>
            </p:cNvSpPr>
            <p:nvPr/>
          </p:nvSpPr>
          <p:spPr>
            <a:xfrm rot="5400000">
              <a:off x="-2188155" y="1837444"/>
              <a:ext cx="1080000" cy="1080000"/>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40" name="26 Anillo">
              <a:extLst>
                <a:ext uri="{FF2B5EF4-FFF2-40B4-BE49-F238E27FC236}">
                  <a16:creationId xmlns:a16="http://schemas.microsoft.com/office/drawing/2014/main" id="{0643DFEB-635C-972C-2EED-42D39319DFE2}"/>
                </a:ext>
              </a:extLst>
            </p:cNvPr>
            <p:cNvSpPr>
              <a:spLocks noChangeAspect="1"/>
            </p:cNvSpPr>
            <p:nvPr/>
          </p:nvSpPr>
          <p:spPr>
            <a:xfrm rot="5400000">
              <a:off x="-2150914" y="1874684"/>
              <a:ext cx="1005517" cy="1005517"/>
            </a:xfrm>
            <a:prstGeom prst="donut">
              <a:avLst>
                <a:gd name="adj" fmla="val 7369"/>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grpSp>
      <p:sp>
        <p:nvSpPr>
          <p:cNvPr id="43" name="32 Elipse">
            <a:extLst>
              <a:ext uri="{FF2B5EF4-FFF2-40B4-BE49-F238E27FC236}">
                <a16:creationId xmlns:a16="http://schemas.microsoft.com/office/drawing/2014/main" id="{9B98152F-6196-AD1C-3E90-9BAB37662EFA}"/>
              </a:ext>
            </a:extLst>
          </p:cNvPr>
          <p:cNvSpPr>
            <a:spLocks noChangeAspect="1"/>
          </p:cNvSpPr>
          <p:nvPr/>
        </p:nvSpPr>
        <p:spPr>
          <a:xfrm rot="5400000">
            <a:off x="1244468" y="5101142"/>
            <a:ext cx="720000" cy="720000"/>
          </a:xfrm>
          <a:prstGeom prst="ellipse">
            <a:avLst/>
          </a:prstGeom>
          <a:noFill/>
          <a:ln w="76200">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44" name="32 Elipse">
            <a:extLst>
              <a:ext uri="{FF2B5EF4-FFF2-40B4-BE49-F238E27FC236}">
                <a16:creationId xmlns:a16="http://schemas.microsoft.com/office/drawing/2014/main" id="{58A51551-CCA5-EB3F-C003-EA9B6134C934}"/>
              </a:ext>
            </a:extLst>
          </p:cNvPr>
          <p:cNvSpPr>
            <a:spLocks noChangeAspect="1"/>
          </p:cNvSpPr>
          <p:nvPr/>
        </p:nvSpPr>
        <p:spPr>
          <a:xfrm rot="5400000">
            <a:off x="4870681" y="709037"/>
            <a:ext cx="720000" cy="720000"/>
          </a:xfrm>
          <a:prstGeom prst="ellipse">
            <a:avLst/>
          </a:prstGeom>
          <a:noFill/>
          <a:ln w="76200">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8" name="Forma libre: forma 17">
            <a:extLst>
              <a:ext uri="{FF2B5EF4-FFF2-40B4-BE49-F238E27FC236}">
                <a16:creationId xmlns:a16="http://schemas.microsoft.com/office/drawing/2014/main" id="{5F99E167-C4CE-606A-C4E7-CD6555D35A1D}"/>
              </a:ext>
            </a:extLst>
          </p:cNvPr>
          <p:cNvSpPr/>
          <p:nvPr/>
        </p:nvSpPr>
        <p:spPr>
          <a:xfrm>
            <a:off x="1589649" y="844062"/>
            <a:ext cx="4079631" cy="4783015"/>
          </a:xfrm>
          <a:custGeom>
            <a:avLst/>
            <a:gdLst>
              <a:gd name="connsiteX0" fmla="*/ 4079631 w 4079631"/>
              <a:gd name="connsiteY0" fmla="*/ 0 h 4783015"/>
              <a:gd name="connsiteX1" fmla="*/ 3488788 w 4079631"/>
              <a:gd name="connsiteY1" fmla="*/ 253218 h 4783015"/>
              <a:gd name="connsiteX2" fmla="*/ 3207434 w 4079631"/>
              <a:gd name="connsiteY2" fmla="*/ 492369 h 4783015"/>
              <a:gd name="connsiteX3" fmla="*/ 2504049 w 4079631"/>
              <a:gd name="connsiteY3" fmla="*/ 661181 h 4783015"/>
              <a:gd name="connsiteX4" fmla="*/ 1772529 w 4079631"/>
              <a:gd name="connsiteY4" fmla="*/ 1055076 h 4783015"/>
              <a:gd name="connsiteX5" fmla="*/ 1519311 w 4079631"/>
              <a:gd name="connsiteY5" fmla="*/ 1280160 h 4783015"/>
              <a:gd name="connsiteX6" fmla="*/ 1041009 w 4079631"/>
              <a:gd name="connsiteY6" fmla="*/ 1448972 h 4783015"/>
              <a:gd name="connsiteX7" fmla="*/ 829994 w 4079631"/>
              <a:gd name="connsiteY7" fmla="*/ 2096086 h 4783015"/>
              <a:gd name="connsiteX8" fmla="*/ 647114 w 4079631"/>
              <a:gd name="connsiteY8" fmla="*/ 2504049 h 4783015"/>
              <a:gd name="connsiteX9" fmla="*/ 675249 w 4079631"/>
              <a:gd name="connsiteY9" fmla="*/ 2743200 h 4783015"/>
              <a:gd name="connsiteX10" fmla="*/ 647114 w 4079631"/>
              <a:gd name="connsiteY10" fmla="*/ 3094892 h 4783015"/>
              <a:gd name="connsiteX11" fmla="*/ 84406 w 4079631"/>
              <a:gd name="connsiteY11" fmla="*/ 3671667 h 4783015"/>
              <a:gd name="connsiteX12" fmla="*/ 0 w 4079631"/>
              <a:gd name="connsiteY12" fmla="*/ 4206240 h 4783015"/>
              <a:gd name="connsiteX13" fmla="*/ 70339 w 4079631"/>
              <a:gd name="connsiteY13" fmla="*/ 4783015 h 47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631" h="4783015">
                <a:moveTo>
                  <a:pt x="4079631" y="0"/>
                </a:moveTo>
                <a:lnTo>
                  <a:pt x="3488788" y="253218"/>
                </a:lnTo>
                <a:lnTo>
                  <a:pt x="3207434" y="492369"/>
                </a:lnTo>
                <a:lnTo>
                  <a:pt x="2504049" y="661181"/>
                </a:lnTo>
                <a:lnTo>
                  <a:pt x="1772529" y="1055076"/>
                </a:lnTo>
                <a:lnTo>
                  <a:pt x="1519311" y="1280160"/>
                </a:lnTo>
                <a:lnTo>
                  <a:pt x="1041009" y="1448972"/>
                </a:lnTo>
                <a:lnTo>
                  <a:pt x="829994" y="2096086"/>
                </a:lnTo>
                <a:lnTo>
                  <a:pt x="647114" y="2504049"/>
                </a:lnTo>
                <a:lnTo>
                  <a:pt x="675249" y="2743200"/>
                </a:lnTo>
                <a:lnTo>
                  <a:pt x="647114" y="3094892"/>
                </a:lnTo>
                <a:lnTo>
                  <a:pt x="84406" y="3671667"/>
                </a:lnTo>
                <a:lnTo>
                  <a:pt x="0" y="4206240"/>
                </a:lnTo>
                <a:lnTo>
                  <a:pt x="70339" y="4783015"/>
                </a:ln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788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fade">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43" grpId="0" animBg="1"/>
      <p:bldP spid="44" grpId="0" animBg="1"/>
      <p:bldP spid="18" grpId="0" animBg="1"/>
    </p:bld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A06BD5A3-B6E2-48D7-8EB9-7A547DA09FF5}"/>
              </a:ext>
            </a:extLst>
          </p:cNvPr>
          <p:cNvSpPr>
            <a:spLocks noGrp="1"/>
          </p:cNvSpPr>
          <p:nvPr>
            <p:ph type="ctrTitle"/>
          </p:nvPr>
        </p:nvSpPr>
        <p:spPr>
          <a:xfrm>
            <a:off x="0" y="171450"/>
            <a:ext cx="12193200" cy="628037"/>
          </a:xfrm>
        </p:spPr>
        <p:txBody>
          <a:bodyPr anchor="ctr">
            <a:noAutofit/>
          </a:bodyPr>
          <a:lstStyle/>
          <a:p>
            <a:pPr algn="just">
              <a:lnSpc>
                <a:spcPct val="107000"/>
              </a:lnSpc>
              <a:spcAft>
                <a:spcPts val="0"/>
              </a:spcAft>
            </a:pPr>
            <a:r>
              <a:rPr dirty="0" lang="es-CO" sz="2800">
                <a:latin charset="0" panose="020F0502020204030204" pitchFamily="34" typeface="Calibri"/>
                <a:cs charset="0" panose="02020603050405020304" pitchFamily="18" typeface="Times New Roman"/>
              </a:rPr>
              <a:t>2. Caracterización de las potencialidades del territorio en el que se tiene presencia</a:t>
            </a:r>
            <a:endParaRPr dirty="0" lang="es-CO" sz="2800">
              <a:effectLst/>
              <a:latin charset="0" panose="020F0502020204030204" pitchFamily="34" typeface="Calibri"/>
              <a:ea charset="0" panose="020F0502020204030204" pitchFamily="34" typeface="Calibri"/>
              <a:cs charset="0" panose="02020603050405020304" pitchFamily="18" typeface="Times New Roman"/>
            </a:endParaRPr>
          </a:p>
        </p:txBody>
      </p:sp>
      <p:grpSp>
        <p:nvGrpSpPr>
          <p:cNvPr id="10" name="Grupo 9"/>
          <p:cNvGrpSpPr>
            <a:grpSpLocks noChangeAspect="1"/>
          </p:cNvGrpSpPr>
          <p:nvPr/>
        </p:nvGrpSpPr>
        <p:grpSpPr>
          <a:xfrm>
            <a:off x="1283713" y="880114"/>
            <a:ext cx="3527376" cy="3600000"/>
            <a:chOff x="1117600" y="1027289"/>
            <a:chExt cx="3838222" cy="3917244"/>
          </a:xfrm>
        </p:grpSpPr>
        <p:grpSp>
          <p:nvGrpSpPr>
            <p:cNvPr id="8" name="Grupo 7"/>
            <p:cNvGrpSpPr/>
            <p:nvPr/>
          </p:nvGrpSpPr>
          <p:grpSpPr>
            <a:xfrm>
              <a:off x="1117600" y="1027289"/>
              <a:ext cx="3838222" cy="3917244"/>
              <a:chOff x="1117600" y="1027289"/>
              <a:chExt cx="3838222" cy="3917244"/>
            </a:xfrm>
          </p:grpSpPr>
          <p:pic>
            <p:nvPicPr>
              <p:cNvPr id="2" name="Imagen 1"/>
              <p:cNvPicPr>
                <a:picLocks noChangeAspect="1"/>
              </p:cNvPicPr>
              <p:nvPr/>
            </p:nvPicPr>
            <p:blipFill rotWithShape="1">
              <a:blip cstate="hqprint" r:embed="rId2">
                <a:extLst>
                  <a:ext uri="{28A0092B-C50C-407E-A947-70E740481C1C}">
                    <a14:useLocalDpi xmlns:a14="http://schemas.microsoft.com/office/drawing/2010/main" val="0"/>
                  </a:ext>
                </a:extLst>
              </a:blip>
              <a:srcRect b="18" l="27" r="51" t="30"/>
              <a:stretch/>
            </p:blipFill>
            <p:spPr>
              <a:xfrm>
                <a:off x="1117600" y="1027289"/>
                <a:ext cx="3838222" cy="3917244"/>
              </a:xfrm>
              <a:prstGeom prst="rect">
                <a:avLst/>
              </a:prstGeom>
            </p:spPr>
          </p:pic>
          <p:sp>
            <p:nvSpPr>
              <p:cNvPr id="4" name="Rectángulo 3"/>
              <p:cNvSpPr/>
              <p:nvPr/>
            </p:nvSpPr>
            <p:spPr>
              <a:xfrm>
                <a:off x="1117600" y="1027289"/>
                <a:ext cx="1795749" cy="51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pic>
          <p:nvPicPr>
            <p:cNvPr id="16" name="Imagen 15"/>
            <p:cNvPicPr>
              <a:picLocks noChangeAspect="1"/>
            </p:cNvPicPr>
            <p:nvPr/>
          </p:nvPicPr>
          <p:blipFill rotWithShape="1">
            <a:blip cstate="hqprint" r:embed="rId3">
              <a:extLst>
                <a:ext uri="{28A0092B-C50C-407E-A947-70E740481C1C}">
                  <a14:useLocalDpi xmlns:a14="http://schemas.microsoft.com/office/drawing/2010/main" val="0"/>
                </a:ext>
              </a:extLst>
            </a:blip>
            <a:srcRect b="30" l="95" r="44" t="189"/>
            <a:stretch/>
          </p:blipFill>
          <p:spPr>
            <a:xfrm>
              <a:off x="3623733" y="3288934"/>
              <a:ext cx="1332089" cy="1655599"/>
            </a:xfrm>
            <a:prstGeom prst="rect">
              <a:avLst/>
            </a:prstGeom>
          </p:spPr>
        </p:pic>
      </p:grpSp>
      <p:grpSp>
        <p:nvGrpSpPr>
          <p:cNvPr id="11" name="Grupo 10"/>
          <p:cNvGrpSpPr>
            <a:grpSpLocks noChangeAspect="1"/>
          </p:cNvGrpSpPr>
          <p:nvPr/>
        </p:nvGrpSpPr>
        <p:grpSpPr>
          <a:xfrm>
            <a:off x="7376657" y="880114"/>
            <a:ext cx="3538286" cy="3600000"/>
            <a:chOff x="7202311" y="1004711"/>
            <a:chExt cx="3883378" cy="3951111"/>
          </a:xfrm>
        </p:grpSpPr>
        <p:grpSp>
          <p:nvGrpSpPr>
            <p:cNvPr id="9" name="Grupo 8"/>
            <p:cNvGrpSpPr/>
            <p:nvPr/>
          </p:nvGrpSpPr>
          <p:grpSpPr>
            <a:xfrm>
              <a:off x="7202311" y="1004711"/>
              <a:ext cx="3883378" cy="3951111"/>
              <a:chOff x="7202311" y="1004711"/>
              <a:chExt cx="3883378" cy="3951111"/>
            </a:xfrm>
          </p:grpSpPr>
          <p:pic>
            <p:nvPicPr>
              <p:cNvPr id="3" name="Imagen 2"/>
              <p:cNvPicPr>
                <a:picLocks noChangeAspect="1"/>
              </p:cNvPicPr>
              <p:nvPr/>
            </p:nvPicPr>
            <p:blipFill rotWithShape="1">
              <a:blip cstate="hqprint" r:embed="rId4">
                <a:extLst>
                  <a:ext uri="{28A0092B-C50C-407E-A947-70E740481C1C}">
                    <a14:useLocalDpi xmlns:a14="http://schemas.microsoft.com/office/drawing/2010/main" val="0"/>
                  </a:ext>
                </a:extLst>
              </a:blip>
              <a:srcRect b="26" l="11" r="10" t="21"/>
              <a:stretch/>
            </p:blipFill>
            <p:spPr>
              <a:xfrm>
                <a:off x="7202311" y="1004711"/>
                <a:ext cx="3883378" cy="3951111"/>
              </a:xfrm>
              <a:prstGeom prst="rect">
                <a:avLst/>
              </a:prstGeom>
            </p:spPr>
          </p:pic>
          <p:sp>
            <p:nvSpPr>
              <p:cNvPr id="27" name="Rectángulo 26"/>
              <p:cNvSpPr/>
              <p:nvPr/>
            </p:nvSpPr>
            <p:spPr>
              <a:xfrm>
                <a:off x="7202311" y="1004711"/>
                <a:ext cx="1332089" cy="51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pic>
          <p:nvPicPr>
            <p:cNvPr id="23" name="Imagen 22"/>
            <p:cNvPicPr>
              <a:picLocks noChangeAspect="1"/>
            </p:cNvPicPr>
            <p:nvPr/>
          </p:nvPicPr>
          <p:blipFill rotWithShape="1">
            <a:blip cstate="hqprint" r:embed="rId5">
              <a:extLst>
                <a:ext uri="{28A0092B-C50C-407E-A947-70E740481C1C}">
                  <a14:useLocalDpi xmlns:a14="http://schemas.microsoft.com/office/drawing/2010/main" val="0"/>
                </a:ext>
              </a:extLst>
            </a:blip>
            <a:srcRect b="115" l="44" r="139" t="38"/>
            <a:stretch/>
          </p:blipFill>
          <p:spPr>
            <a:xfrm>
              <a:off x="9685867" y="3184756"/>
              <a:ext cx="1399822" cy="1759777"/>
            </a:xfrm>
            <a:prstGeom prst="rect">
              <a:avLst/>
            </a:prstGeom>
          </p:spPr>
        </p:pic>
      </p:grpSp>
      <p:sp>
        <p:nvSpPr>
          <p:cNvPr id="33" name="Rectángulo 32">
            <a:extLst>
              <a:ext uri="{FF2B5EF4-FFF2-40B4-BE49-F238E27FC236}">
                <a16:creationId xmlns:a16="http://schemas.microsoft.com/office/drawing/2014/main" id="{82A1511D-304D-38EE-5E65-3278096D8C87}"/>
              </a:ext>
            </a:extLst>
          </p:cNvPr>
          <p:cNvSpPr/>
          <p:nvPr/>
        </p:nvSpPr>
        <p:spPr>
          <a:xfrm>
            <a:off x="167401" y="4469828"/>
            <a:ext cx="5760000" cy="1705723"/>
          </a:xfrm>
          <a:prstGeom prst="rect">
            <a:avLst/>
          </a:prstGeom>
        </p:spPr>
        <p:txBody>
          <a:bodyPr wrap="square">
            <a:spAutoFit/>
          </a:bodyPr>
          <a:lstStyle/>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Tradicionalmente establecidas, especialmente, desde</a:t>
            </a:r>
            <a:r>
              <a:rPr b="1" dirty="0" lang="es-CO" sz="1600">
                <a:ea charset="0" panose="02020603050405020304" pitchFamily="18" typeface="Times New Roman"/>
                <a:cs charset="0" panose="02020603050405020304" pitchFamily="18" typeface="Times New Roman"/>
              </a:rPr>
              <a:t> aspectos económicos o ambientales</a:t>
            </a:r>
            <a:r>
              <a:rPr dirty="0" lang="es-CO" sz="1600">
                <a:ea charset="0" panose="02020603050405020304" pitchFamily="18" typeface="Times New Roman"/>
                <a:cs charset="0" panose="02020603050405020304" pitchFamily="18" typeface="Times New Roman"/>
              </a:rPr>
              <a:t>.</a:t>
            </a:r>
          </a:p>
          <a:p>
            <a:pPr algn="just" indent="-285750" marL="285750">
              <a:lnSpc>
                <a:spcPct val="107000"/>
              </a:lnSpc>
              <a:spcAft>
                <a:spcPts val="1200"/>
              </a:spcAft>
              <a:buFont charset="0" panose="020B0604020202020204" pitchFamily="34" typeface="Arial"/>
              <a:buChar char="•"/>
            </a:pPr>
            <a:r>
              <a:rPr b="1" dirty="0" lang="es-CO" sz="1600">
                <a:ea charset="0" panose="02020603050405020304" pitchFamily="18" typeface="Times New Roman"/>
                <a:cs charset="0" panose="02020603050405020304" pitchFamily="18" typeface="Times New Roman"/>
              </a:rPr>
              <a:t>Actividades económicas productivas </a:t>
            </a:r>
            <a:r>
              <a:rPr dirty="0" lang="es-CO" sz="1600">
                <a:ea charset="0" panose="02020603050405020304" pitchFamily="18" typeface="Times New Roman"/>
                <a:cs charset="0" panose="02020603050405020304" pitchFamily="18" typeface="Times New Roman"/>
              </a:rPr>
              <a:t>a lo largo del eje del río.</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Dinámicas relacionadas con </a:t>
            </a:r>
            <a:r>
              <a:rPr b="1" dirty="0" lang="es-CO" sz="1600">
                <a:ea charset="0" panose="02020603050405020304" pitchFamily="18" typeface="Times New Roman"/>
                <a:cs charset="0" panose="02020603050405020304" pitchFamily="18" typeface="Times New Roman"/>
              </a:rPr>
              <a:t>centros poblados de los municipios y con las centralidade</a:t>
            </a:r>
            <a:r>
              <a:rPr dirty="0" lang="es-CO" sz="1600">
                <a:ea charset="0" panose="02020603050405020304" pitchFamily="18" typeface="Times New Roman"/>
                <a:cs charset="0" panose="02020603050405020304" pitchFamily="18" typeface="Times New Roman"/>
              </a:rPr>
              <a:t>s o núcleos de actividad.  </a:t>
            </a:r>
          </a:p>
        </p:txBody>
      </p:sp>
      <p:sp>
        <p:nvSpPr>
          <p:cNvPr id="34" name="Rectángulo 33">
            <a:extLst>
              <a:ext uri="{FF2B5EF4-FFF2-40B4-BE49-F238E27FC236}">
                <a16:creationId xmlns:a16="http://schemas.microsoft.com/office/drawing/2014/main" id="{82A1511D-304D-38EE-5E65-3278096D8C87}"/>
              </a:ext>
            </a:extLst>
          </p:cNvPr>
          <p:cNvSpPr/>
          <p:nvPr/>
        </p:nvSpPr>
        <p:spPr>
          <a:xfrm>
            <a:off x="6265800" y="4469827"/>
            <a:ext cx="5760000" cy="2232662"/>
          </a:xfrm>
          <a:prstGeom prst="rect">
            <a:avLst/>
          </a:prstGeom>
        </p:spPr>
        <p:txBody>
          <a:bodyPr wrap="square">
            <a:spAutoFit/>
          </a:bodyPr>
          <a:lstStyle/>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Establecidas desde </a:t>
            </a:r>
            <a:r>
              <a:rPr b="1" dirty="0" lang="es-CO" sz="1600">
                <a:ea charset="0" panose="02020603050405020304" pitchFamily="18" typeface="Times New Roman"/>
                <a:cs charset="0" panose="02020603050405020304" pitchFamily="18" typeface="Times New Roman"/>
              </a:rPr>
              <a:t>dinámicas particulares de población la estudiantil</a:t>
            </a:r>
            <a:r>
              <a:rPr dirty="0" lang="es-CO" sz="1600">
                <a:ea charset="0" panose="02020603050405020304" pitchFamily="18" typeface="Times New Roman"/>
                <a:cs charset="0" panose="02020603050405020304" pitchFamily="18" typeface="Times New Roman"/>
              </a:rPr>
              <a:t>.</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Mayor </a:t>
            </a:r>
            <a:r>
              <a:rPr b="1" dirty="0" lang="es-CO" sz="1600">
                <a:ea charset="0" panose="02020603050405020304" pitchFamily="18" typeface="Times New Roman"/>
                <a:cs charset="0" panose="02020603050405020304" pitchFamily="18" typeface="Times New Roman"/>
              </a:rPr>
              <a:t>demanda de equipamientos educativos</a:t>
            </a:r>
            <a:r>
              <a:rPr dirty="0" lang="es-CO" sz="1600">
                <a:ea charset="0" panose="02020603050405020304" pitchFamily="18" typeface="Times New Roman"/>
                <a:cs charset="0" panose="02020603050405020304" pitchFamily="18" typeface="Times New Roman"/>
              </a:rPr>
              <a:t> en zonas con </a:t>
            </a:r>
            <a:r>
              <a:rPr b="1" dirty="0" lang="es-CO" sz="1600">
                <a:ea charset="0" panose="02020603050405020304" pitchFamily="18" typeface="Times New Roman"/>
                <a:cs charset="0" panose="02020603050405020304" pitchFamily="18" typeface="Times New Roman"/>
              </a:rPr>
              <a:t>mayor densidad poblacional</a:t>
            </a:r>
            <a:r>
              <a:rPr dirty="0" lang="es-CO" sz="1600">
                <a:ea charset="0" panose="02020603050405020304" pitchFamily="18" typeface="Times New Roman"/>
                <a:cs charset="0" panose="02020603050405020304" pitchFamily="18" typeface="Times New Roman"/>
              </a:rPr>
              <a:t>.</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Menor </a:t>
            </a:r>
            <a:r>
              <a:rPr b="1" dirty="0" lang="es-CO" sz="1600">
                <a:ea charset="0" panose="02020603050405020304" pitchFamily="18" typeface="Times New Roman"/>
                <a:cs charset="0" panose="02020603050405020304" pitchFamily="18" typeface="Times New Roman"/>
              </a:rPr>
              <a:t>acceso a redes</a:t>
            </a:r>
            <a:r>
              <a:rPr dirty="0" lang="es-CO" sz="1600">
                <a:ea charset="0" panose="02020603050405020304" pitchFamily="18" typeface="Times New Roman"/>
                <a:cs charset="0" panose="02020603050405020304" pitchFamily="18" typeface="Times New Roman"/>
              </a:rPr>
              <a:t>, internet, computadores y </a:t>
            </a:r>
            <a:r>
              <a:rPr b="1" dirty="0" lang="es-CO" sz="1600">
                <a:ea charset="0" panose="02020603050405020304" pitchFamily="18" typeface="Times New Roman"/>
                <a:cs charset="0" panose="02020603050405020304" pitchFamily="18" typeface="Times New Roman"/>
              </a:rPr>
              <a:t>servicios públicos básicos</a:t>
            </a:r>
            <a:r>
              <a:rPr dirty="0" lang="es-CO" sz="1600">
                <a:ea charset="0" panose="02020603050405020304" pitchFamily="18" typeface="Times New Roman"/>
                <a:cs charset="0" panose="02020603050405020304" pitchFamily="18" typeface="Times New Roman"/>
              </a:rPr>
              <a:t> para los estratos bajos, especialmente en los municipios del norte del Valle de Aburrá (Girardota y Barbosa).</a:t>
            </a:r>
          </a:p>
        </p:txBody>
      </p:sp>
      <p:sp>
        <p:nvSpPr>
          <p:cNvPr id="35" name="Rectángulo 34">
            <a:extLst>
              <a:ext uri="{FF2B5EF4-FFF2-40B4-BE49-F238E27FC236}">
                <a16:creationId xmlns:a16="http://schemas.microsoft.com/office/drawing/2014/main" id="{82A1511D-304D-38EE-5E65-3278096D8C87}"/>
              </a:ext>
            </a:extLst>
          </p:cNvPr>
          <p:cNvSpPr/>
          <p:nvPr/>
        </p:nvSpPr>
        <p:spPr>
          <a:xfrm>
            <a:off x="167401" y="880113"/>
            <a:ext cx="3791414" cy="421654"/>
          </a:xfrm>
          <a:prstGeom prst="rect">
            <a:avLst/>
          </a:prstGeom>
        </p:spPr>
        <p:txBody>
          <a:bodyPr wrap="square">
            <a:spAutoFit/>
          </a:bodyPr>
          <a:lstStyle/>
          <a:p>
            <a:pPr algn="just">
              <a:lnSpc>
                <a:spcPct val="107000"/>
              </a:lnSpc>
              <a:spcAft>
                <a:spcPts val="1200"/>
              </a:spcAft>
            </a:pPr>
            <a:r>
              <a:rPr dirty="0" lang="es-CO" sz="2000">
                <a:cs charset="0" panose="02020603050405020304" pitchFamily="18" typeface="Times New Roman"/>
              </a:rPr>
              <a:t>Demanda Territorial</a:t>
            </a:r>
          </a:p>
        </p:txBody>
      </p:sp>
      <p:sp>
        <p:nvSpPr>
          <p:cNvPr id="36" name="Rectángulo 35">
            <a:extLst>
              <a:ext uri="{FF2B5EF4-FFF2-40B4-BE49-F238E27FC236}">
                <a16:creationId xmlns:a16="http://schemas.microsoft.com/office/drawing/2014/main" id="{82A1511D-304D-38EE-5E65-3278096D8C87}"/>
              </a:ext>
            </a:extLst>
          </p:cNvPr>
          <p:cNvSpPr/>
          <p:nvPr/>
        </p:nvSpPr>
        <p:spPr>
          <a:xfrm>
            <a:off x="6260345" y="880113"/>
            <a:ext cx="3791414" cy="421654"/>
          </a:xfrm>
          <a:prstGeom prst="rect">
            <a:avLst/>
          </a:prstGeom>
        </p:spPr>
        <p:txBody>
          <a:bodyPr wrap="square">
            <a:spAutoFit/>
          </a:bodyPr>
          <a:lstStyle/>
          <a:p>
            <a:pPr algn="just">
              <a:lnSpc>
                <a:spcPct val="107000"/>
              </a:lnSpc>
              <a:spcAft>
                <a:spcPts val="1200"/>
              </a:spcAft>
            </a:pPr>
            <a:r>
              <a:rPr dirty="0" lang="es-CO" sz="2000">
                <a:cs charset="0" panose="02020603050405020304" pitchFamily="18" typeface="Times New Roman"/>
              </a:rPr>
              <a:t>Demanda Sectorial</a:t>
            </a:r>
          </a:p>
        </p:txBody>
      </p:sp>
    </p:spTree>
    <p:extLst>
      <p:ext uri="{BB962C8B-B14F-4D97-AF65-F5344CB8AC3E}">
        <p14:creationId xmlns:p14="http://schemas.microsoft.com/office/powerpoint/2010/main" val="168825729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3"/>
                                        </p:tgtEl>
                                        <p:attrNameLst>
                                          <p:attrName>style.visibility</p:attrName>
                                        </p:attrNameLst>
                                      </p:cBhvr>
                                      <p:to>
                                        <p:strVal val="visible"/>
                                      </p:to>
                                    </p:set>
                                    <p:animEffect filter="fade" transition="in">
                                      <p:cBhvr>
                                        <p:cTn dur="500" id="10"/>
                                        <p:tgtEl>
                                          <p:spTgt spid="3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5"/>
                                        </p:tgtEl>
                                        <p:attrNameLst>
                                          <p:attrName>style.visibility</p:attrName>
                                        </p:attrNameLst>
                                      </p:cBhvr>
                                      <p:to>
                                        <p:strVal val="visible"/>
                                      </p:to>
                                    </p:set>
                                    <p:animEffect filter="fade" transition="in">
                                      <p:cBhvr>
                                        <p:cTn dur="500" id="13"/>
                                        <p:tgtEl>
                                          <p:spTgt spid="35"/>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0"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4"/>
                                        </p:tgtEl>
                                        <p:attrNameLst>
                                          <p:attrName>style.visibility</p:attrName>
                                        </p:attrNameLst>
                                      </p:cBhvr>
                                      <p:to>
                                        <p:strVal val="visible"/>
                                      </p:to>
                                    </p:set>
                                    <p:animEffect filter="fade" transition="in">
                                      <p:cBhvr>
                                        <p:cTn dur="500" id="21"/>
                                        <p:tgtEl>
                                          <p:spTgt spid="34"/>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6"/>
                                        </p:tgtEl>
                                        <p:attrNameLst>
                                          <p:attrName>style.visibility</p:attrName>
                                        </p:attrNameLst>
                                      </p:cBhvr>
                                      <p:to>
                                        <p:strVal val="visible"/>
                                      </p:to>
                                    </p:set>
                                    <p:animEffect filter="fade" transition="in">
                                      <p:cBhvr>
                                        <p:cTn dur="500" id="24"/>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15" name="Grupo 14"/>
          <p:cNvGrpSpPr>
            <a:grpSpLocks noChangeAspect="1"/>
          </p:cNvGrpSpPr>
          <p:nvPr/>
        </p:nvGrpSpPr>
        <p:grpSpPr>
          <a:xfrm>
            <a:off x="1370815" y="458076"/>
            <a:ext cx="3353171" cy="3600000"/>
            <a:chOff x="1170444" y="918187"/>
            <a:chExt cx="3886979" cy="4173102"/>
          </a:xfrm>
        </p:grpSpPr>
        <p:grpSp>
          <p:nvGrpSpPr>
            <p:cNvPr id="13" name="Grupo 12"/>
            <p:cNvGrpSpPr/>
            <p:nvPr/>
          </p:nvGrpSpPr>
          <p:grpSpPr>
            <a:xfrm>
              <a:off x="1170444" y="918187"/>
              <a:ext cx="3886978" cy="4173102"/>
              <a:chOff x="1170444" y="918187"/>
              <a:chExt cx="3886978" cy="4173102"/>
            </a:xfrm>
          </p:grpSpPr>
          <p:pic>
            <p:nvPicPr>
              <p:cNvPr id="2" name="Imagen 1"/>
              <p:cNvPicPr>
                <a:picLocks noChangeAspect="1"/>
              </p:cNvPicPr>
              <p:nvPr/>
            </p:nvPicPr>
            <p:blipFill rotWithShape="1">
              <a:blip cstate="hqprint" r:embed="rId2">
                <a:extLst>
                  <a:ext uri="{28A0092B-C50C-407E-A947-70E740481C1C}">
                    <a14:useLocalDpi xmlns:a14="http://schemas.microsoft.com/office/drawing/2010/main" val="0"/>
                  </a:ext>
                </a:extLst>
              </a:blip>
              <a:srcRect b="12" l="19" r="59" t="48"/>
              <a:stretch/>
            </p:blipFill>
            <p:spPr>
              <a:xfrm>
                <a:off x="1174044" y="982133"/>
                <a:ext cx="3883378" cy="4109156"/>
              </a:xfrm>
              <a:prstGeom prst="rect">
                <a:avLst/>
              </a:prstGeom>
            </p:spPr>
          </p:pic>
          <p:sp>
            <p:nvSpPr>
              <p:cNvPr id="7" name="Rectángulo 6"/>
              <p:cNvSpPr/>
              <p:nvPr/>
            </p:nvSpPr>
            <p:spPr>
              <a:xfrm>
                <a:off x="1170444" y="918187"/>
                <a:ext cx="1105645" cy="51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pic>
          <p:nvPicPr>
            <p:cNvPr id="5" name="Imagen 4"/>
            <p:cNvPicPr>
              <a:picLocks noChangeAspect="1"/>
            </p:cNvPicPr>
            <p:nvPr/>
          </p:nvPicPr>
          <p:blipFill rotWithShape="1">
            <a:blip cstate="hqprint" r:embed="rId3">
              <a:extLst>
                <a:ext uri="{28A0092B-C50C-407E-A947-70E740481C1C}">
                  <a14:useLocalDpi xmlns:a14="http://schemas.microsoft.com/office/drawing/2010/main" val="0"/>
                </a:ext>
              </a:extLst>
            </a:blip>
            <a:srcRect b="157" l="6" r="178" t="26"/>
            <a:stretch/>
          </p:blipFill>
          <p:spPr>
            <a:xfrm>
              <a:off x="3578578" y="3205227"/>
              <a:ext cx="1478845" cy="1886062"/>
            </a:xfrm>
            <a:prstGeom prst="rect">
              <a:avLst/>
            </a:prstGeom>
          </p:spPr>
        </p:pic>
      </p:grpSp>
      <p:grpSp>
        <p:nvGrpSpPr>
          <p:cNvPr id="16" name="Grupo 15"/>
          <p:cNvGrpSpPr>
            <a:grpSpLocks noChangeAspect="1"/>
          </p:cNvGrpSpPr>
          <p:nvPr/>
        </p:nvGrpSpPr>
        <p:grpSpPr>
          <a:xfrm>
            <a:off x="7476181" y="458076"/>
            <a:ext cx="3339237" cy="3600000"/>
            <a:chOff x="7213600" y="918187"/>
            <a:chExt cx="3872090" cy="4174464"/>
          </a:xfrm>
        </p:grpSpPr>
        <p:grpSp>
          <p:nvGrpSpPr>
            <p:cNvPr id="14" name="Grupo 13"/>
            <p:cNvGrpSpPr/>
            <p:nvPr/>
          </p:nvGrpSpPr>
          <p:grpSpPr>
            <a:xfrm>
              <a:off x="7213600" y="918187"/>
              <a:ext cx="3872089" cy="4173102"/>
              <a:chOff x="7213600" y="918187"/>
              <a:chExt cx="3872089" cy="4173102"/>
            </a:xfrm>
          </p:grpSpPr>
          <p:pic>
            <p:nvPicPr>
              <p:cNvPr id="3" name="Imagen 2"/>
              <p:cNvPicPr>
                <a:picLocks noChangeAspect="1"/>
              </p:cNvPicPr>
              <p:nvPr/>
            </p:nvPicPr>
            <p:blipFill rotWithShape="1">
              <a:blip cstate="hqprint" r:embed="rId4">
                <a:extLst>
                  <a:ext uri="{28A0092B-C50C-407E-A947-70E740481C1C}">
                    <a14:useLocalDpi xmlns:a14="http://schemas.microsoft.com/office/drawing/2010/main" val="0"/>
                  </a:ext>
                </a:extLst>
              </a:blip>
              <a:srcRect b="12" l="4" r="33" t="48"/>
              <a:stretch/>
            </p:blipFill>
            <p:spPr>
              <a:xfrm>
                <a:off x="7213600" y="982133"/>
                <a:ext cx="3872089" cy="4109156"/>
              </a:xfrm>
              <a:prstGeom prst="rect">
                <a:avLst/>
              </a:prstGeom>
            </p:spPr>
          </p:pic>
          <p:sp>
            <p:nvSpPr>
              <p:cNvPr id="9" name="Rectángulo 8"/>
              <p:cNvSpPr/>
              <p:nvPr/>
            </p:nvSpPr>
            <p:spPr>
              <a:xfrm>
                <a:off x="7213601" y="918187"/>
                <a:ext cx="1162756" cy="51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grpSp>
        <p:pic>
          <p:nvPicPr>
            <p:cNvPr id="6" name="Imagen 5"/>
            <p:cNvPicPr>
              <a:picLocks noChangeAspect="1"/>
            </p:cNvPicPr>
            <p:nvPr/>
          </p:nvPicPr>
          <p:blipFill rotWithShape="1">
            <a:blip cstate="hqprint" r:embed="rId5">
              <a:extLst>
                <a:ext uri="{28A0092B-C50C-407E-A947-70E740481C1C}">
                  <a14:useLocalDpi xmlns:a14="http://schemas.microsoft.com/office/drawing/2010/main" val="0"/>
                </a:ext>
              </a:extLst>
            </a:blip>
            <a:srcRect b="195" l="232" r="16" t="191"/>
            <a:stretch/>
          </p:blipFill>
          <p:spPr>
            <a:xfrm>
              <a:off x="9561690" y="3193169"/>
              <a:ext cx="1524000" cy="1899482"/>
            </a:xfrm>
            <a:prstGeom prst="rect">
              <a:avLst/>
            </a:prstGeom>
          </p:spPr>
        </p:pic>
      </p:grpSp>
      <p:sp>
        <p:nvSpPr>
          <p:cNvPr id="19" name="Rectángulo 18">
            <a:extLst>
              <a:ext uri="{FF2B5EF4-FFF2-40B4-BE49-F238E27FC236}">
                <a16:creationId xmlns:a16="http://schemas.microsoft.com/office/drawing/2014/main" id="{82A1511D-304D-38EE-5E65-3278096D8C87}"/>
              </a:ext>
            </a:extLst>
          </p:cNvPr>
          <p:cNvSpPr/>
          <p:nvPr/>
        </p:nvSpPr>
        <p:spPr>
          <a:xfrm>
            <a:off x="168953" y="4056901"/>
            <a:ext cx="5760000" cy="2398285"/>
          </a:xfrm>
          <a:prstGeom prst="rect">
            <a:avLst/>
          </a:prstGeom>
        </p:spPr>
        <p:txBody>
          <a:bodyPr wrap="square">
            <a:spAutoFit/>
          </a:bodyPr>
          <a:lstStyle/>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Establecida por </a:t>
            </a:r>
            <a:r>
              <a:rPr b="1" dirty="0" lang="es-CO" sz="1600">
                <a:ea charset="0" panose="02020603050405020304" pitchFamily="18" typeface="Times New Roman"/>
                <a:cs charset="0" panose="02020603050405020304" pitchFamily="18" typeface="Times New Roman"/>
              </a:rPr>
              <a:t>procesos estratégicos proyectados en el territorio</a:t>
            </a:r>
            <a:r>
              <a:rPr dirty="0" lang="es-CO" sz="1600">
                <a:ea charset="0" panose="02020603050405020304" pitchFamily="18" typeface="Times New Roman"/>
                <a:cs charset="0" panose="02020603050405020304" pitchFamily="18" typeface="Times New Roman"/>
              </a:rPr>
              <a:t>, en los que la Universidad aún no está insertada.</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Ampliación de </a:t>
            </a:r>
            <a:r>
              <a:rPr b="1" dirty="0" lang="es-CO" sz="1600">
                <a:ea charset="0" panose="02020603050405020304" pitchFamily="18" typeface="Times New Roman"/>
                <a:cs charset="0" panose="02020603050405020304" pitchFamily="18" typeface="Times New Roman"/>
              </a:rPr>
              <a:t>proyectos estratégicos hacia el norte </a:t>
            </a:r>
            <a:r>
              <a:rPr dirty="0" lang="es-CO" sz="1600">
                <a:ea charset="0" panose="02020603050405020304" pitchFamily="18" typeface="Times New Roman"/>
                <a:cs charset="0" panose="02020603050405020304" pitchFamily="18" typeface="Times New Roman"/>
              </a:rPr>
              <a:t>del AMVA.</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Mayor </a:t>
            </a:r>
            <a:r>
              <a:rPr b="1" dirty="0" lang="es-CO" sz="1600">
                <a:ea charset="0" panose="02020603050405020304" pitchFamily="18" typeface="Times New Roman"/>
                <a:cs charset="0" panose="02020603050405020304" pitchFamily="18" typeface="Times New Roman"/>
              </a:rPr>
              <a:t>posibilidad de aprovechamiento de áreas protegidas </a:t>
            </a:r>
            <a:r>
              <a:rPr dirty="0" lang="es-CO" sz="1600">
                <a:ea charset="0" panose="02020603050405020304" pitchFamily="18" typeface="Times New Roman"/>
                <a:cs charset="0" panose="02020603050405020304" pitchFamily="18" typeface="Times New Roman"/>
              </a:rPr>
              <a:t>para usos de conocimiento hacia el </a:t>
            </a:r>
            <a:r>
              <a:rPr b="1" dirty="0" lang="es-CO" sz="1600">
                <a:ea charset="0" panose="02020603050405020304" pitchFamily="18" typeface="Times New Roman"/>
                <a:cs charset="0" panose="02020603050405020304" pitchFamily="18" typeface="Times New Roman"/>
              </a:rPr>
              <a:t>sur del AMVA</a:t>
            </a:r>
            <a:r>
              <a:rPr dirty="0" lang="es-CO" sz="1600">
                <a:ea charset="0" panose="02020603050405020304" pitchFamily="18" typeface="Times New Roman"/>
                <a:cs charset="0" panose="02020603050405020304" pitchFamily="18" typeface="Times New Roman"/>
              </a:rPr>
              <a:t>.</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Concentración de </a:t>
            </a:r>
            <a:r>
              <a:rPr b="1" dirty="0" lang="es-CO" sz="1600">
                <a:ea charset="0" panose="02020603050405020304" pitchFamily="18" typeface="Times New Roman"/>
                <a:cs charset="0" panose="02020603050405020304" pitchFamily="18" typeface="Times New Roman"/>
              </a:rPr>
              <a:t>proyectos estratégicos en el centro del AMVA</a:t>
            </a:r>
            <a:r>
              <a:rPr dirty="0" lang="es-CO" sz="1600">
                <a:ea charset="0" panose="02020603050405020304" pitchFamily="18" typeface="Times New Roman"/>
                <a:cs charset="0" panose="02020603050405020304" pitchFamily="18" typeface="Times New Roman"/>
              </a:rPr>
              <a:t>, en función de las </a:t>
            </a:r>
            <a:r>
              <a:rPr b="1" dirty="0" lang="es-CO" sz="1600">
                <a:ea charset="0" panose="02020603050405020304" pitchFamily="18" typeface="Times New Roman"/>
                <a:cs charset="0" panose="02020603050405020304" pitchFamily="18" typeface="Times New Roman"/>
              </a:rPr>
              <a:t>centralidades metropolitanas</a:t>
            </a:r>
            <a:r>
              <a:rPr dirty="0" lang="es-CO" sz="1600">
                <a:ea charset="0" panose="02020603050405020304" pitchFamily="18" typeface="Times New Roman"/>
                <a:cs charset="0" panose="02020603050405020304" pitchFamily="18" typeface="Times New Roman"/>
              </a:rPr>
              <a:t>.</a:t>
            </a:r>
          </a:p>
        </p:txBody>
      </p:sp>
      <p:sp>
        <p:nvSpPr>
          <p:cNvPr id="20" name="Rectángulo 19">
            <a:extLst>
              <a:ext uri="{FF2B5EF4-FFF2-40B4-BE49-F238E27FC236}">
                <a16:creationId xmlns:a16="http://schemas.microsoft.com/office/drawing/2014/main" id="{82A1511D-304D-38EE-5E65-3278096D8C87}"/>
              </a:ext>
            </a:extLst>
          </p:cNvPr>
          <p:cNvSpPr/>
          <p:nvPr/>
        </p:nvSpPr>
        <p:spPr>
          <a:xfrm>
            <a:off x="6265799" y="4056900"/>
            <a:ext cx="5760000" cy="2232662"/>
          </a:xfrm>
          <a:prstGeom prst="rect">
            <a:avLst/>
          </a:prstGeom>
        </p:spPr>
        <p:txBody>
          <a:bodyPr wrap="square">
            <a:spAutoFit/>
          </a:bodyPr>
          <a:lstStyle/>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Establecida por el </a:t>
            </a:r>
            <a:r>
              <a:rPr b="1" dirty="0" lang="es-CO" sz="1600">
                <a:ea charset="0" panose="02020603050405020304" pitchFamily="18" typeface="Times New Roman"/>
                <a:cs charset="0" panose="02020603050405020304" pitchFamily="18" typeface="Times New Roman"/>
              </a:rPr>
              <a:t>análisis de la presencia de las IES</a:t>
            </a:r>
            <a:r>
              <a:rPr dirty="0" lang="es-CO" sz="1600">
                <a:ea charset="0" panose="02020603050405020304" pitchFamily="18" typeface="Times New Roman"/>
                <a:cs charset="0" panose="02020603050405020304" pitchFamily="18" typeface="Times New Roman"/>
              </a:rPr>
              <a:t>, la población estudiantil y los posibles nuevos escenarios.</a:t>
            </a:r>
          </a:p>
          <a:p>
            <a:pPr algn="just" indent="-285750" marL="285750">
              <a:lnSpc>
                <a:spcPct val="107000"/>
              </a:lnSpc>
              <a:spcAft>
                <a:spcPts val="1200"/>
              </a:spcAft>
              <a:buFont charset="0" panose="020B0604020202020204" pitchFamily="34" typeface="Arial"/>
              <a:buChar char="•"/>
            </a:pPr>
            <a:r>
              <a:rPr b="1" dirty="0" lang="es-CO" sz="1600">
                <a:ea charset="0" panose="02020603050405020304" pitchFamily="18" typeface="Times New Roman"/>
                <a:cs charset="0" panose="02020603050405020304" pitchFamily="18" typeface="Times New Roman"/>
              </a:rPr>
              <a:t>Necesidad de presencia de IES en varios de los municipios del norte </a:t>
            </a:r>
            <a:r>
              <a:rPr dirty="0" lang="es-CO" sz="1600">
                <a:ea charset="0" panose="02020603050405020304" pitchFamily="18" typeface="Times New Roman"/>
                <a:cs charset="0" panose="02020603050405020304" pitchFamily="18" typeface="Times New Roman"/>
              </a:rPr>
              <a:t>del Valle de </a:t>
            </a:r>
            <a:r>
              <a:rPr dirty="0" err="1" lang="es-CO" sz="1600">
                <a:ea charset="0" panose="02020603050405020304" pitchFamily="18" typeface="Times New Roman"/>
                <a:cs charset="0" panose="02020603050405020304" pitchFamily="18" typeface="Times New Roman"/>
              </a:rPr>
              <a:t>Aburrá</a:t>
            </a:r>
            <a:r>
              <a:rPr dirty="0" lang="es-CO" sz="1600">
                <a:ea charset="0" panose="02020603050405020304" pitchFamily="18" typeface="Times New Roman"/>
                <a:cs charset="0" panose="02020603050405020304" pitchFamily="18" typeface="Times New Roman"/>
              </a:rPr>
              <a:t>, especialmente en Girardota y Barbosa.</a:t>
            </a:r>
          </a:p>
          <a:p>
            <a:pPr algn="just" indent="-285750" marL="285750">
              <a:lnSpc>
                <a:spcPct val="107000"/>
              </a:lnSpc>
              <a:spcAft>
                <a:spcPts val="1200"/>
              </a:spcAft>
              <a:buFont charset="0" panose="020B0604020202020204" pitchFamily="34" typeface="Arial"/>
              <a:buChar char="•"/>
            </a:pPr>
            <a:r>
              <a:rPr b="1" dirty="0" lang="es-CO" sz="1600">
                <a:ea charset="0" panose="02020603050405020304" pitchFamily="18" typeface="Times New Roman"/>
                <a:cs charset="0" panose="02020603050405020304" pitchFamily="18" typeface="Times New Roman"/>
              </a:rPr>
              <a:t>Necesidad de presencia en algunos de los municipios del sur del Valle de </a:t>
            </a:r>
            <a:r>
              <a:rPr b="1" dirty="0" err="1" lang="es-CO" sz="1600">
                <a:ea charset="0" panose="02020603050405020304" pitchFamily="18" typeface="Times New Roman"/>
                <a:cs charset="0" panose="02020603050405020304" pitchFamily="18" typeface="Times New Roman"/>
              </a:rPr>
              <a:t>Aburrá</a:t>
            </a:r>
            <a:r>
              <a:rPr dirty="0" lang="es-CO" sz="1600">
                <a:ea charset="0" panose="02020603050405020304" pitchFamily="18" typeface="Times New Roman"/>
                <a:cs charset="0" panose="02020603050405020304" pitchFamily="18" typeface="Times New Roman"/>
              </a:rPr>
              <a:t>, como lo son Itagüí y La Estrella.</a:t>
            </a:r>
          </a:p>
        </p:txBody>
      </p:sp>
      <p:sp>
        <p:nvSpPr>
          <p:cNvPr id="21" name="Rectángulo 20">
            <a:extLst>
              <a:ext uri="{FF2B5EF4-FFF2-40B4-BE49-F238E27FC236}">
                <a16:creationId xmlns:a16="http://schemas.microsoft.com/office/drawing/2014/main" id="{82A1511D-304D-38EE-5E65-3278096D8C87}"/>
              </a:ext>
            </a:extLst>
          </p:cNvPr>
          <p:cNvSpPr/>
          <p:nvPr/>
        </p:nvSpPr>
        <p:spPr>
          <a:xfrm>
            <a:off x="168953" y="513222"/>
            <a:ext cx="3791414" cy="421654"/>
          </a:xfrm>
          <a:prstGeom prst="rect">
            <a:avLst/>
          </a:prstGeom>
        </p:spPr>
        <p:txBody>
          <a:bodyPr wrap="square">
            <a:spAutoFit/>
          </a:bodyPr>
          <a:lstStyle/>
          <a:p>
            <a:pPr algn="just">
              <a:lnSpc>
                <a:spcPct val="107000"/>
              </a:lnSpc>
              <a:spcAft>
                <a:spcPts val="1200"/>
              </a:spcAft>
            </a:pPr>
            <a:r>
              <a:rPr dirty="0" lang="es-CO" sz="2000">
                <a:cs charset="0" panose="02020603050405020304" pitchFamily="18" typeface="Times New Roman"/>
              </a:rPr>
              <a:t>Demanda Potencial</a:t>
            </a:r>
          </a:p>
        </p:txBody>
      </p:sp>
      <p:sp>
        <p:nvSpPr>
          <p:cNvPr id="22" name="Rectángulo 21">
            <a:extLst>
              <a:ext uri="{FF2B5EF4-FFF2-40B4-BE49-F238E27FC236}">
                <a16:creationId xmlns:a16="http://schemas.microsoft.com/office/drawing/2014/main" id="{82A1511D-304D-38EE-5E65-3278096D8C87}"/>
              </a:ext>
            </a:extLst>
          </p:cNvPr>
          <p:cNvSpPr/>
          <p:nvPr/>
        </p:nvSpPr>
        <p:spPr>
          <a:xfrm>
            <a:off x="6265799" y="512047"/>
            <a:ext cx="3791414" cy="421654"/>
          </a:xfrm>
          <a:prstGeom prst="rect">
            <a:avLst/>
          </a:prstGeom>
        </p:spPr>
        <p:txBody>
          <a:bodyPr wrap="square">
            <a:spAutoFit/>
          </a:bodyPr>
          <a:lstStyle/>
          <a:p>
            <a:pPr algn="just">
              <a:lnSpc>
                <a:spcPct val="107000"/>
              </a:lnSpc>
              <a:spcAft>
                <a:spcPts val="1200"/>
              </a:spcAft>
            </a:pPr>
            <a:r>
              <a:rPr dirty="0" lang="es-CO" sz="2000">
                <a:cs charset="0" panose="02020603050405020304" pitchFamily="18" typeface="Times New Roman"/>
              </a:rPr>
              <a:t>Demanda de Presencia</a:t>
            </a:r>
          </a:p>
        </p:txBody>
      </p:sp>
    </p:spTree>
    <p:extLst>
      <p:ext uri="{BB962C8B-B14F-4D97-AF65-F5344CB8AC3E}">
        <p14:creationId xmlns:p14="http://schemas.microsoft.com/office/powerpoint/2010/main" val="279275930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9"/>
                                        </p:tgtEl>
                                        <p:attrNameLst>
                                          <p:attrName>style.visibility</p:attrName>
                                        </p:attrNameLst>
                                      </p:cBhvr>
                                      <p:to>
                                        <p:strVal val="visible"/>
                                      </p:to>
                                    </p:set>
                                    <p:animEffect filter="fade" transition="in">
                                      <p:cBhvr>
                                        <p:cTn dur="500" id="10"/>
                                        <p:tgtEl>
                                          <p:spTgt spid="19"/>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500" id="13"/>
                                        <p:tgtEl>
                                          <p:spTgt spid="21"/>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20"/>
                                        </p:tgtEl>
                                        <p:attrNameLst>
                                          <p:attrName>style.visibility</p:attrName>
                                        </p:attrNameLst>
                                      </p:cBhvr>
                                      <p:to>
                                        <p:strVal val="visible"/>
                                      </p:to>
                                    </p:set>
                                    <p:animEffect filter="fade" transition="in">
                                      <p:cBhvr>
                                        <p:cTn dur="500" id="21"/>
                                        <p:tgtEl>
                                          <p:spTgt spid="20"/>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22"/>
                                        </p:tgtEl>
                                        <p:attrNameLst>
                                          <p:attrName>style.visibility</p:attrName>
                                        </p:attrNameLst>
                                      </p:cBhvr>
                                      <p:to>
                                        <p:strVal val="visible"/>
                                      </p:to>
                                    </p:set>
                                    <p:animEffect filter="fade" transition="in">
                                      <p:cBhvr>
                                        <p:cTn dur="500" id="2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Lst>
  </p:timing>
</p:sld>
</file>

<file path=ppt/slides/slide14.xml><?xml version="1.0" encoding="utf-8"?>
<p:sld xmlns:p="http://schemas.openxmlformats.org/presentationml/2006/main" xmlns:a="http://schemas.openxmlformats.org/drawingml/2006/main" xmlns:r="http://schemas.openxmlformats.org/officeDocument/2006/relationships" show="0">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cstate="hqprint" r:embed="rId2">
            <a:extLst>
              <a:ext uri="{28A0092B-C50C-407E-A947-70E740481C1C}">
                <a14:useLocalDpi xmlns:a14="http://schemas.microsoft.com/office/drawing/2010/main" val="0"/>
              </a:ext>
            </a:extLst>
          </a:blip>
          <a:srcRect b="24" l="25263" r="10" t="9157"/>
          <a:stretch/>
        </p:blipFill>
        <p:spPr>
          <a:xfrm>
            <a:off x="911294" y="609246"/>
            <a:ext cx="2241810" cy="2340895"/>
          </a:xfrm>
          <a:prstGeom prst="rect">
            <a:avLst/>
          </a:prstGeom>
        </p:spPr>
      </p:pic>
      <p:pic>
        <p:nvPicPr>
          <p:cNvPr id="14" name="Imagen 13"/>
          <p:cNvPicPr>
            <a:picLocks noChangeAspect="1"/>
          </p:cNvPicPr>
          <p:nvPr/>
        </p:nvPicPr>
        <p:blipFill rotWithShape="1">
          <a:blip cstate="hqprint" r:embed="rId2">
            <a:extLst>
              <a:ext uri="{28A0092B-C50C-407E-A947-70E740481C1C}">
                <a14:useLocalDpi xmlns:a14="http://schemas.microsoft.com/office/drawing/2010/main" val="0"/>
              </a:ext>
            </a:extLst>
          </a:blip>
          <a:srcRect b="24" l="25263" r="10" t="9157"/>
          <a:stretch/>
        </p:blipFill>
        <p:spPr>
          <a:xfrm>
            <a:off x="4970393" y="626096"/>
            <a:ext cx="2241810" cy="2340895"/>
          </a:xfrm>
          <a:prstGeom prst="rect">
            <a:avLst/>
          </a:prstGeom>
        </p:spPr>
      </p:pic>
      <p:pic>
        <p:nvPicPr>
          <p:cNvPr id="15" name="Imagen 14"/>
          <p:cNvPicPr>
            <a:picLocks noChangeAspect="1"/>
          </p:cNvPicPr>
          <p:nvPr/>
        </p:nvPicPr>
        <p:blipFill rotWithShape="1">
          <a:blip cstate="hqprint" r:embed="rId2">
            <a:extLst>
              <a:ext uri="{28A0092B-C50C-407E-A947-70E740481C1C}">
                <a14:useLocalDpi xmlns:a14="http://schemas.microsoft.com/office/drawing/2010/main" val="0"/>
              </a:ext>
            </a:extLst>
          </a:blip>
          <a:srcRect b="24" l="25263" r="10" t="9157"/>
          <a:stretch/>
        </p:blipFill>
        <p:spPr>
          <a:xfrm>
            <a:off x="9040094" y="609245"/>
            <a:ext cx="2241810" cy="2340895"/>
          </a:xfrm>
          <a:prstGeom prst="rect">
            <a:avLst/>
          </a:prstGeom>
        </p:spPr>
      </p:pic>
      <p:sp>
        <p:nvSpPr>
          <p:cNvPr id="17" name="Rectángulo 16">
            <a:extLst>
              <a:ext uri="{FF2B5EF4-FFF2-40B4-BE49-F238E27FC236}">
                <a16:creationId xmlns:a16="http://schemas.microsoft.com/office/drawing/2014/main" id="{82A1511D-304D-38EE-5E65-3278096D8C87}"/>
              </a:ext>
            </a:extLst>
          </p:cNvPr>
          <p:cNvSpPr/>
          <p:nvPr/>
        </p:nvSpPr>
        <p:spPr>
          <a:xfrm>
            <a:off x="136492" y="76347"/>
            <a:ext cx="3791414" cy="532903"/>
          </a:xfrm>
          <a:prstGeom prst="rect">
            <a:avLst/>
          </a:prstGeom>
        </p:spPr>
        <p:txBody>
          <a:bodyPr wrap="square">
            <a:spAutoFit/>
          </a:bodyPr>
          <a:lstStyle/>
          <a:p>
            <a:pPr algn="ctr">
              <a:lnSpc>
                <a:spcPct val="107000"/>
              </a:lnSpc>
              <a:spcAft>
                <a:spcPts val="1200"/>
              </a:spcAft>
            </a:pPr>
            <a:r>
              <a:rPr dirty="0" lang="es-CO" sz="2800">
                <a:cs charset="0" panose="02020603050405020304" pitchFamily="18" typeface="Times New Roman"/>
              </a:rPr>
              <a:t>Zona Norte</a:t>
            </a:r>
          </a:p>
        </p:txBody>
      </p:sp>
      <p:sp>
        <p:nvSpPr>
          <p:cNvPr id="18" name="Rectángulo 17">
            <a:extLst>
              <a:ext uri="{FF2B5EF4-FFF2-40B4-BE49-F238E27FC236}">
                <a16:creationId xmlns:a16="http://schemas.microsoft.com/office/drawing/2014/main" id="{82A1511D-304D-38EE-5E65-3278096D8C87}"/>
              </a:ext>
            </a:extLst>
          </p:cNvPr>
          <p:cNvSpPr/>
          <p:nvPr/>
        </p:nvSpPr>
        <p:spPr>
          <a:xfrm>
            <a:off x="4200892" y="76346"/>
            <a:ext cx="3791414" cy="532903"/>
          </a:xfrm>
          <a:prstGeom prst="rect">
            <a:avLst/>
          </a:prstGeom>
        </p:spPr>
        <p:txBody>
          <a:bodyPr wrap="square">
            <a:spAutoFit/>
          </a:bodyPr>
          <a:lstStyle/>
          <a:p>
            <a:pPr algn="ctr">
              <a:lnSpc>
                <a:spcPct val="107000"/>
              </a:lnSpc>
              <a:spcAft>
                <a:spcPts val="1200"/>
              </a:spcAft>
            </a:pPr>
            <a:r>
              <a:rPr dirty="0" lang="es-CO" sz="2800">
                <a:cs charset="0" panose="02020603050405020304" pitchFamily="18" typeface="Times New Roman"/>
              </a:rPr>
              <a:t>Zona Centro-Sur</a:t>
            </a:r>
          </a:p>
        </p:txBody>
      </p:sp>
      <p:sp>
        <p:nvSpPr>
          <p:cNvPr id="19" name="Rectángulo 18">
            <a:extLst>
              <a:ext uri="{FF2B5EF4-FFF2-40B4-BE49-F238E27FC236}">
                <a16:creationId xmlns:a16="http://schemas.microsoft.com/office/drawing/2014/main" id="{82A1511D-304D-38EE-5E65-3278096D8C87}"/>
              </a:ext>
            </a:extLst>
          </p:cNvPr>
          <p:cNvSpPr/>
          <p:nvPr/>
        </p:nvSpPr>
        <p:spPr>
          <a:xfrm>
            <a:off x="8265292" y="76345"/>
            <a:ext cx="3791414" cy="532903"/>
          </a:xfrm>
          <a:prstGeom prst="rect">
            <a:avLst/>
          </a:prstGeom>
        </p:spPr>
        <p:txBody>
          <a:bodyPr wrap="square">
            <a:spAutoFit/>
          </a:bodyPr>
          <a:lstStyle/>
          <a:p>
            <a:pPr algn="ctr">
              <a:lnSpc>
                <a:spcPct val="107000"/>
              </a:lnSpc>
              <a:spcAft>
                <a:spcPts val="1200"/>
              </a:spcAft>
            </a:pPr>
            <a:r>
              <a:rPr dirty="0" lang="es-CO" sz="2800">
                <a:cs charset="0" panose="02020603050405020304" pitchFamily="18" typeface="Times New Roman"/>
              </a:rPr>
              <a:t>Zona Sur</a:t>
            </a:r>
          </a:p>
        </p:txBody>
      </p:sp>
      <p:sp>
        <p:nvSpPr>
          <p:cNvPr id="20" name="Rectángulo 19">
            <a:extLst>
              <a:ext uri="{FF2B5EF4-FFF2-40B4-BE49-F238E27FC236}">
                <a16:creationId xmlns:a16="http://schemas.microsoft.com/office/drawing/2014/main" id="{82A1511D-304D-38EE-5E65-3278096D8C87}"/>
              </a:ext>
            </a:extLst>
          </p:cNvPr>
          <p:cNvSpPr/>
          <p:nvPr/>
        </p:nvSpPr>
        <p:spPr>
          <a:xfrm>
            <a:off x="68245" y="2966991"/>
            <a:ext cx="3927907" cy="3857787"/>
          </a:xfrm>
          <a:prstGeom prst="rect">
            <a:avLst/>
          </a:prstGeom>
        </p:spPr>
        <p:txBody>
          <a:bodyPr wrap="square">
            <a:spAutoFit/>
          </a:bodyPr>
          <a:lstStyle/>
          <a:p>
            <a:pPr algn="just" indent="-285750" marL="285750">
              <a:lnSpc>
                <a:spcPct val="107000"/>
              </a:lnSpc>
              <a:spcAft>
                <a:spcPts val="1200"/>
              </a:spcAft>
              <a:buFont charset="0" panose="020B0604020202020204" pitchFamily="34" typeface="Arial"/>
              <a:buChar char="•"/>
            </a:pPr>
            <a:r>
              <a:rPr b="1" dirty="0" lang="es-CO" sz="1600">
                <a:ea charset="0" panose="02020603050405020304" pitchFamily="18" typeface="Times New Roman"/>
                <a:cs charset="0" panose="02020603050405020304" pitchFamily="18" typeface="Times New Roman"/>
              </a:rPr>
              <a:t>Centros logísticos, turismo vacacional y baja densidad de empresas </a:t>
            </a:r>
            <a:r>
              <a:rPr dirty="0" lang="es-CO" sz="1600">
                <a:ea charset="0" panose="02020603050405020304" pitchFamily="18" typeface="Times New Roman"/>
                <a:cs charset="0" panose="02020603050405020304" pitchFamily="18" typeface="Times New Roman"/>
              </a:rPr>
              <a:t>en municipios como Barbosa, Bello y Copacabana.</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Conformación de una </a:t>
            </a:r>
            <a:r>
              <a:rPr b="1" dirty="0" lang="es-CO" sz="1600">
                <a:ea charset="0" panose="02020603050405020304" pitchFamily="18" typeface="Times New Roman"/>
                <a:cs charset="0" panose="02020603050405020304" pitchFamily="18" typeface="Times New Roman"/>
              </a:rPr>
              <a:t>“ciudad dormitorio” </a:t>
            </a:r>
            <a:r>
              <a:rPr dirty="0" lang="es-CO" sz="1600">
                <a:ea charset="0" panose="02020603050405020304" pitchFamily="18" typeface="Times New Roman"/>
                <a:cs charset="0" panose="02020603050405020304" pitchFamily="18" typeface="Times New Roman"/>
              </a:rPr>
              <a:t>en el norte del AMVA.</a:t>
            </a:r>
          </a:p>
          <a:p>
            <a:pPr algn="just" indent="-285750" marL="285750">
              <a:lnSpc>
                <a:spcPct val="107000"/>
              </a:lnSpc>
              <a:spcAft>
                <a:spcPts val="1200"/>
              </a:spcAft>
              <a:buFont charset="0" panose="020B0604020202020204" pitchFamily="34" typeface="Arial"/>
              <a:buChar char="•"/>
            </a:pPr>
            <a:r>
              <a:rPr dirty="0" lang="es-CO" sz="1600">
                <a:ea charset="0" panose="020F0502020204030204" pitchFamily="34" typeface="Calibri"/>
              </a:rPr>
              <a:t>Reside la gran </a:t>
            </a:r>
            <a:r>
              <a:rPr b="1" dirty="0" lang="es-CO" sz="1600">
                <a:ea charset="0" panose="020F0502020204030204" pitchFamily="34" typeface="Calibri"/>
              </a:rPr>
              <a:t>mayoría de la población joven </a:t>
            </a:r>
            <a:r>
              <a:rPr dirty="0" lang="es-CO" sz="1600">
                <a:ea charset="0" panose="020F0502020204030204" pitchFamily="34" typeface="Calibri"/>
              </a:rPr>
              <a:t>del valle, menor de 18 años.</a:t>
            </a:r>
          </a:p>
          <a:p>
            <a:pPr algn="just" indent="-285750" marL="285750">
              <a:lnSpc>
                <a:spcPct val="107000"/>
              </a:lnSpc>
              <a:spcAft>
                <a:spcPts val="1200"/>
              </a:spcAft>
              <a:buFont charset="0" panose="020B0604020202020204" pitchFamily="34" typeface="Arial"/>
              <a:buChar char="•"/>
            </a:pPr>
            <a:r>
              <a:rPr b="1" dirty="0" lang="es-CO" sz="1600">
                <a:ea charset="0" panose="020F0502020204030204" pitchFamily="34" typeface="Calibri"/>
              </a:rPr>
              <a:t>Menor oferta de educación superior </a:t>
            </a:r>
            <a:r>
              <a:rPr dirty="0" lang="es-CO" sz="1600">
                <a:ea charset="0" panose="020F0502020204030204" pitchFamily="34" typeface="Calibri"/>
              </a:rPr>
              <a:t>y menor registro de matrículas.</a:t>
            </a:r>
          </a:p>
          <a:p>
            <a:pPr algn="just" indent="-285750" marL="285750">
              <a:lnSpc>
                <a:spcPct val="107000"/>
              </a:lnSpc>
              <a:spcAft>
                <a:spcPts val="1200"/>
              </a:spcAft>
              <a:buFont charset="0" panose="020B0604020202020204" pitchFamily="34" typeface="Arial"/>
              <a:buChar char="•"/>
            </a:pPr>
            <a:r>
              <a:rPr dirty="0" lang="es-CO" sz="1600">
                <a:ea charset="0" panose="020F0502020204030204" pitchFamily="34" typeface="Calibri"/>
              </a:rPr>
              <a:t>Fuertes </a:t>
            </a:r>
            <a:r>
              <a:rPr b="1" dirty="0" lang="es-CO" sz="1600">
                <a:ea charset="0" panose="020F0502020204030204" pitchFamily="34" typeface="Calibri"/>
              </a:rPr>
              <a:t>desplazamientos diurnos </a:t>
            </a:r>
            <a:r>
              <a:rPr dirty="0" lang="es-CO" sz="1600">
                <a:ea charset="0" panose="020F0502020204030204" pitchFamily="34" typeface="Calibri"/>
              </a:rPr>
              <a:t>desde el norte hacia el sur.</a:t>
            </a:r>
            <a:endParaRPr dirty="0" lang="es-CO" sz="1600">
              <a:latin charset="0" panose="020F0302020204030204" pitchFamily="34" typeface="Calibri Light"/>
              <a:ea charset="0" panose="020F0502020204030204" pitchFamily="34" typeface="Calibri"/>
            </a:endParaRPr>
          </a:p>
        </p:txBody>
      </p:sp>
      <p:sp>
        <p:nvSpPr>
          <p:cNvPr id="21" name="Rectángulo 20">
            <a:extLst>
              <a:ext uri="{FF2B5EF4-FFF2-40B4-BE49-F238E27FC236}">
                <a16:creationId xmlns:a16="http://schemas.microsoft.com/office/drawing/2014/main" id="{82A1511D-304D-38EE-5E65-3278096D8C87}"/>
              </a:ext>
            </a:extLst>
          </p:cNvPr>
          <p:cNvSpPr/>
          <p:nvPr/>
        </p:nvSpPr>
        <p:spPr>
          <a:xfrm>
            <a:off x="4132799" y="2966991"/>
            <a:ext cx="3927600" cy="3452163"/>
          </a:xfrm>
          <a:prstGeom prst="rect">
            <a:avLst/>
          </a:prstGeom>
        </p:spPr>
        <p:txBody>
          <a:bodyPr wrap="square">
            <a:spAutoFit/>
          </a:bodyPr>
          <a:lstStyle/>
          <a:p>
            <a:pPr algn="just" indent="-285750" marL="285750">
              <a:lnSpc>
                <a:spcPct val="107000"/>
              </a:lnSpc>
              <a:spcAft>
                <a:spcPts val="1200"/>
              </a:spcAft>
              <a:buFont charset="0" panose="020B0604020202020204" pitchFamily="34" typeface="Arial"/>
              <a:buChar char="•"/>
            </a:pPr>
            <a:r>
              <a:rPr b="1" dirty="0" lang="es-CO" sz="1600">
                <a:ea charset="0" panose="020F0502020204030204" pitchFamily="34" typeface="Calibri"/>
              </a:rPr>
              <a:t>Concentración de actividades </a:t>
            </a:r>
            <a:r>
              <a:rPr dirty="0" lang="es-CO" sz="1600">
                <a:ea charset="0" panose="020F0502020204030204" pitchFamily="34" typeface="Calibri"/>
              </a:rPr>
              <a:t>económicas de comercio y servicios.</a:t>
            </a:r>
          </a:p>
          <a:p>
            <a:pPr algn="just" indent="-285750" marL="285750">
              <a:lnSpc>
                <a:spcPct val="107000"/>
              </a:lnSpc>
              <a:spcAft>
                <a:spcPts val="1200"/>
              </a:spcAft>
              <a:buFont charset="0" panose="020B0604020202020204" pitchFamily="34" typeface="Arial"/>
              <a:buChar char="•"/>
            </a:pPr>
            <a:r>
              <a:rPr dirty="0" lang="es-CO" sz="1600">
                <a:ea charset="0" panose="020F0502020204030204" pitchFamily="34" typeface="Calibri"/>
              </a:rPr>
              <a:t>Población de </a:t>
            </a:r>
            <a:r>
              <a:rPr b="1" dirty="0" lang="es-CO" sz="1600">
                <a:ea charset="0" panose="020F0502020204030204" pitchFamily="34" typeface="Calibri"/>
              </a:rPr>
              <a:t>más altos ingresos </a:t>
            </a:r>
            <a:r>
              <a:rPr dirty="0" lang="es-CO" sz="1600">
                <a:ea charset="0" panose="020F0502020204030204" pitchFamily="34" typeface="Calibri"/>
              </a:rPr>
              <a:t>y con mejores estándares de </a:t>
            </a:r>
            <a:r>
              <a:rPr b="1" dirty="0" lang="es-CO" sz="1600">
                <a:ea charset="0" panose="020F0502020204030204" pitchFamily="34" typeface="Calibri"/>
              </a:rPr>
              <a:t>calidad de vida</a:t>
            </a:r>
            <a:r>
              <a:rPr dirty="0" lang="es-CO" sz="1600">
                <a:ea charset="0" panose="020F0502020204030204" pitchFamily="34" typeface="Calibri"/>
              </a:rPr>
              <a:t>.</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Mayor concentración de </a:t>
            </a:r>
            <a:r>
              <a:rPr b="1" dirty="0" lang="es-CO" sz="1600">
                <a:ea charset="0" panose="02020603050405020304" pitchFamily="18" typeface="Times New Roman"/>
                <a:cs charset="0" panose="02020603050405020304" pitchFamily="18" typeface="Times New Roman"/>
              </a:rPr>
              <a:t>población con acceso a la educación superior </a:t>
            </a:r>
            <a:r>
              <a:rPr dirty="0" lang="es-CO" sz="1600">
                <a:ea charset="0" panose="02020603050405020304" pitchFamily="18" typeface="Times New Roman"/>
                <a:cs charset="0" panose="02020603050405020304" pitchFamily="18" typeface="Times New Roman"/>
              </a:rPr>
              <a:t>en el departamento y el Valle de </a:t>
            </a:r>
            <a:r>
              <a:rPr dirty="0" err="1" lang="es-CO" sz="1600">
                <a:ea charset="0" panose="02020603050405020304" pitchFamily="18" typeface="Times New Roman"/>
                <a:cs charset="0" panose="02020603050405020304" pitchFamily="18" typeface="Times New Roman"/>
              </a:rPr>
              <a:t>Aburrá</a:t>
            </a:r>
            <a:r>
              <a:rPr dirty="0" lang="es-CO" sz="1600">
                <a:ea charset="0" panose="02020603050405020304" pitchFamily="18" typeface="Times New Roman"/>
                <a:cs charset="0" panose="02020603050405020304" pitchFamily="18" typeface="Times New Roman"/>
              </a:rPr>
              <a:t>.</a:t>
            </a:r>
          </a:p>
          <a:p>
            <a:pPr algn="just" indent="-285750" marL="285750">
              <a:lnSpc>
                <a:spcPct val="107000"/>
              </a:lnSpc>
              <a:spcAft>
                <a:spcPts val="1200"/>
              </a:spcAft>
              <a:buFont charset="0" panose="020B0604020202020204" pitchFamily="34" typeface="Arial"/>
              <a:buChar char="•"/>
            </a:pPr>
            <a:r>
              <a:rPr dirty="0" lang="es-CO" sz="1600">
                <a:ea charset="0" panose="02020603050405020304" pitchFamily="18" typeface="Times New Roman"/>
                <a:cs charset="0" panose="02020603050405020304" pitchFamily="18" typeface="Times New Roman"/>
              </a:rPr>
              <a:t>Mayor concentración de </a:t>
            </a:r>
            <a:r>
              <a:rPr b="1" dirty="0" lang="es-CO" sz="1600">
                <a:ea charset="0" panose="02020603050405020304" pitchFamily="18" typeface="Times New Roman"/>
                <a:cs charset="0" panose="02020603050405020304" pitchFamily="18" typeface="Times New Roman"/>
              </a:rPr>
              <a:t>registro de vehículos particulares </a:t>
            </a:r>
            <a:r>
              <a:rPr dirty="0" lang="es-CO" sz="1600">
                <a:ea charset="0" panose="02020603050405020304" pitchFamily="18" typeface="Times New Roman"/>
                <a:cs charset="0" panose="02020603050405020304" pitchFamily="18" typeface="Times New Roman"/>
              </a:rPr>
              <a:t>y mayor beneficio por parte del </a:t>
            </a:r>
            <a:r>
              <a:rPr b="1" dirty="0" lang="es-CO" sz="1600">
                <a:ea charset="0" panose="02020603050405020304" pitchFamily="18" typeface="Times New Roman"/>
                <a:cs charset="0" panose="02020603050405020304" pitchFamily="18" typeface="Times New Roman"/>
              </a:rPr>
              <a:t>sistema de transporte masivo.</a:t>
            </a:r>
          </a:p>
        </p:txBody>
      </p:sp>
      <p:sp>
        <p:nvSpPr>
          <p:cNvPr id="22" name="Rectángulo 21">
            <a:extLst>
              <a:ext uri="{FF2B5EF4-FFF2-40B4-BE49-F238E27FC236}">
                <a16:creationId xmlns:a16="http://schemas.microsoft.com/office/drawing/2014/main" id="{82A1511D-304D-38EE-5E65-3278096D8C87}"/>
              </a:ext>
            </a:extLst>
          </p:cNvPr>
          <p:cNvSpPr/>
          <p:nvPr/>
        </p:nvSpPr>
        <p:spPr>
          <a:xfrm>
            <a:off x="8197199" y="2950141"/>
            <a:ext cx="3927600" cy="1815305"/>
          </a:xfrm>
          <a:prstGeom prst="rect">
            <a:avLst/>
          </a:prstGeom>
        </p:spPr>
        <p:txBody>
          <a:bodyPr wrap="square">
            <a:spAutoFit/>
          </a:bodyPr>
          <a:lstStyle/>
          <a:p>
            <a:pPr algn="just" indent="-285750" marL="285750">
              <a:lnSpc>
                <a:spcPct val="107000"/>
              </a:lnSpc>
              <a:spcAft>
                <a:spcPts val="1200"/>
              </a:spcAft>
              <a:buFont charset="0" panose="020B0604020202020204" pitchFamily="34" typeface="Arial"/>
              <a:buChar char="•"/>
            </a:pPr>
            <a:r>
              <a:rPr b="1" dirty="0" lang="es-CO" sz="1600">
                <a:ea charset="0" panose="02020603050405020304" pitchFamily="18" typeface="Times New Roman"/>
                <a:cs charset="0" panose="02020603050405020304" pitchFamily="18" typeface="Times New Roman"/>
              </a:rPr>
              <a:t>Centros logísticos, con alto crecimiento empresarial </a:t>
            </a:r>
            <a:r>
              <a:rPr dirty="0" lang="es-CO" sz="1600">
                <a:ea charset="0" panose="02020603050405020304" pitchFamily="18" typeface="Times New Roman"/>
                <a:cs charset="0" panose="02020603050405020304" pitchFamily="18" typeface="Times New Roman"/>
              </a:rPr>
              <a:t>y alta demanda de suelo para usos productivos</a:t>
            </a:r>
          </a:p>
          <a:p>
            <a:pPr algn="just" indent="-285750" marL="285750">
              <a:lnSpc>
                <a:spcPct val="107000"/>
              </a:lnSpc>
              <a:spcAft>
                <a:spcPts val="1200"/>
              </a:spcAft>
              <a:buFont charset="0" panose="020B0604020202020204" pitchFamily="34" typeface="Arial"/>
              <a:buChar char="•"/>
            </a:pPr>
            <a:r>
              <a:rPr b="1" dirty="0" lang="es-CO" sz="1600">
                <a:ea charset="0" panose="020F0502020204030204" pitchFamily="34" typeface="Calibri"/>
              </a:rPr>
              <a:t>Buenas cifras de educación superior </a:t>
            </a:r>
            <a:r>
              <a:rPr dirty="0" lang="es-CO" sz="1600">
                <a:ea charset="0" panose="020F0502020204030204" pitchFamily="34" typeface="Calibri"/>
              </a:rPr>
              <a:t>tanto en las matrículas como en las tasas brutas</a:t>
            </a:r>
            <a:r>
              <a:rPr dirty="0" lang="es-CO" sz="1600">
                <a:ea charset="0" panose="020F0502020204030204" pitchFamily="34" typeface="Calibri"/>
                <a:cs charset="0" panose="02020603050405020304" pitchFamily="18" typeface="Times New Roman"/>
              </a:rPr>
              <a:t>.</a:t>
            </a:r>
            <a:endParaRPr dirty="0" lang="es-CO" sz="1600">
              <a:ea charset="0" panose="02020603050405020304" pitchFamily="18" typeface="Times New Roman"/>
              <a:cs charset="0" panose="02020603050405020304" pitchFamily="18" typeface="Times New Roman"/>
            </a:endParaRPr>
          </a:p>
        </p:txBody>
      </p:sp>
      <p:sp>
        <p:nvSpPr>
          <p:cNvPr id="11" name="32 Elipse">
            <a:extLst>
              <a:ext uri="{FF2B5EF4-FFF2-40B4-BE49-F238E27FC236}">
                <a16:creationId xmlns:a16="http://schemas.microsoft.com/office/drawing/2014/main" id="{7D984AB4-CF73-62F5-7F72-83FC11C5FA55}"/>
              </a:ext>
            </a:extLst>
          </p:cNvPr>
          <p:cNvSpPr>
            <a:spLocks noChangeAspect="1"/>
          </p:cNvSpPr>
          <p:nvPr/>
        </p:nvSpPr>
        <p:spPr>
          <a:xfrm rot="5400000">
            <a:off x="1364503" y="876271"/>
            <a:ext cx="864000" cy="864000"/>
          </a:xfrm>
          <a:prstGeom prst="ellipse">
            <a:avLst/>
          </a:prstGeom>
          <a:noFill/>
          <a:ln w="76200">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2" name="32 Elipse">
            <a:extLst>
              <a:ext uri="{FF2B5EF4-FFF2-40B4-BE49-F238E27FC236}">
                <a16:creationId xmlns:a16="http://schemas.microsoft.com/office/drawing/2014/main" id="{9414F0D0-4790-7B5D-297E-9A93D81521A3}"/>
              </a:ext>
            </a:extLst>
          </p:cNvPr>
          <p:cNvSpPr>
            <a:spLocks noChangeAspect="1"/>
          </p:cNvSpPr>
          <p:nvPr/>
        </p:nvSpPr>
        <p:spPr>
          <a:xfrm rot="5400000">
            <a:off x="5065403" y="1429126"/>
            <a:ext cx="864000" cy="864000"/>
          </a:xfrm>
          <a:prstGeom prst="ellipse">
            <a:avLst/>
          </a:prstGeom>
          <a:noFill/>
          <a:ln w="76200">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6" name="32 Elipse">
            <a:extLst>
              <a:ext uri="{FF2B5EF4-FFF2-40B4-BE49-F238E27FC236}">
                <a16:creationId xmlns:a16="http://schemas.microsoft.com/office/drawing/2014/main" id="{78F29B29-8276-CAF1-23D9-D48C1B5B0689}"/>
              </a:ext>
            </a:extLst>
          </p:cNvPr>
          <p:cNvSpPr>
            <a:spLocks noChangeAspect="1"/>
          </p:cNvSpPr>
          <p:nvPr/>
        </p:nvSpPr>
        <p:spPr>
          <a:xfrm rot="5400000">
            <a:off x="9054162" y="2018676"/>
            <a:ext cx="864000" cy="864000"/>
          </a:xfrm>
          <a:prstGeom prst="ellipse">
            <a:avLst/>
          </a:prstGeom>
          <a:noFill/>
          <a:ln w="76200">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Tree>
    <p:extLst>
      <p:ext uri="{BB962C8B-B14F-4D97-AF65-F5344CB8AC3E}">
        <p14:creationId xmlns:p14="http://schemas.microsoft.com/office/powerpoint/2010/main" val="341038033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7"/>
                                        </p:tgtEl>
                                        <p:attrNameLst>
                                          <p:attrName>style.visibility</p:attrName>
                                        </p:attrNameLst>
                                      </p:cBhvr>
                                      <p:to>
                                        <p:strVal val="visible"/>
                                      </p:to>
                                    </p:set>
                                    <p:animEffect filter="fade" transition="in">
                                      <p:cBhvr>
                                        <p:cTn dur="500" id="10"/>
                                        <p:tgtEl>
                                          <p:spTgt spid="1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0"/>
                                        </p:tgtEl>
                                        <p:attrNameLst>
                                          <p:attrName>style.visibility</p:attrName>
                                        </p:attrNameLst>
                                      </p:cBhvr>
                                      <p:to>
                                        <p:strVal val="visible"/>
                                      </p:to>
                                    </p:set>
                                    <p:animEffect filter="fade" transition="in">
                                      <p:cBhvr>
                                        <p:cTn dur="500" id="13"/>
                                        <p:tgtEl>
                                          <p:spTgt spid="20"/>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500" id="16"/>
                                        <p:tgtEl>
                                          <p:spTgt spid="11"/>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0"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500" id="21"/>
                                        <p:tgtEl>
                                          <p:spTgt spid="14"/>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500" id="24"/>
                                        <p:tgtEl>
                                          <p:spTgt spid="1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500" id="27"/>
                                        <p:tgtEl>
                                          <p:spTgt spid="21"/>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10"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2"/>
                                        </p:tgtEl>
                                        <p:attrNameLst>
                                          <p:attrName>style.visibility</p:attrName>
                                        </p:attrNameLst>
                                      </p:cBhvr>
                                      <p:to>
                                        <p:strVal val="visible"/>
                                      </p:to>
                                    </p:set>
                                    <p:animEffect filter="fade" transition="in">
                                      <p:cBhvr>
                                        <p:cTn dur="500" id="41"/>
                                        <p:tgtEl>
                                          <p:spTgt spid="22"/>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6"/>
                                        </p:tgtEl>
                                        <p:attrNameLst>
                                          <p:attrName>style.visibility</p:attrName>
                                        </p:attrNameLst>
                                      </p:cBhvr>
                                      <p:to>
                                        <p:strVal val="visible"/>
                                      </p:to>
                                    </p:set>
                                    <p:animEffect filter="fade" transition="in">
                                      <p:cBhvr>
                                        <p:cTn dur="500" id="4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animBg="1" grpId="0" spid="11"/>
      <p:bldP animBg="1" grpId="0" spid="12"/>
      <p:bldP animBg="1" grpId="0" spid="16"/>
    </p:bld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cstate="hqprint" r:embed="rId3">
            <a:extLst>
              <a:ext uri="{28A0092B-C50C-407E-A947-70E740481C1C}">
                <a14:useLocalDpi xmlns:a14="http://schemas.microsoft.com/office/drawing/2010/main" val="0"/>
              </a:ext>
            </a:extLst>
          </a:blip>
          <a:srcRect b="24" l="25263" r="10" t="9157"/>
          <a:stretch/>
        </p:blipFill>
        <p:spPr>
          <a:xfrm>
            <a:off x="597475" y="0"/>
            <a:ext cx="6545766" cy="6835081"/>
          </a:xfrm>
          <a:prstGeom prst="rect">
            <a:avLst/>
          </a:prstGeom>
        </p:spPr>
      </p:pic>
      <p:sp>
        <p:nvSpPr>
          <p:cNvPr id="15" name="Rectángulo 14">
            <a:extLst>
              <a:ext uri="{FF2B5EF4-FFF2-40B4-BE49-F238E27FC236}">
                <a16:creationId xmlns:a16="http://schemas.microsoft.com/office/drawing/2014/main" id="{6E8A7E3E-0178-A9A3-89FC-480ADFE8C660}"/>
              </a:ext>
            </a:extLst>
          </p:cNvPr>
          <p:cNvSpPr/>
          <p:nvPr/>
        </p:nvSpPr>
        <p:spPr>
          <a:xfrm>
            <a:off x="7210150" y="253220"/>
            <a:ext cx="4808978" cy="830997"/>
          </a:xfrm>
          <a:prstGeom prst="rect">
            <a:avLst/>
          </a:prstGeom>
          <a:ln w="19050">
            <a:solidFill>
              <a:srgbClr val="C00000"/>
            </a:solidFill>
            <a:prstDash val="dash"/>
          </a:ln>
        </p:spPr>
        <p:txBody>
          <a:bodyPr wrap="square">
            <a:spAutoFit/>
          </a:bodyPr>
          <a:lstStyle/>
          <a:p>
            <a:pPr algn="ctr"/>
            <a:r>
              <a:rPr dirty="0" kern="0" lang="es-CO" sz="2400">
                <a:solidFill>
                  <a:schemeClr val="bg2">
                    <a:lumMod val="25000"/>
                  </a:schemeClr>
                </a:solidFill>
              </a:rPr>
              <a:t>Sincronía con las oportunidades presentes en el territorio</a:t>
            </a:r>
          </a:p>
        </p:txBody>
      </p:sp>
      <p:pic>
        <p:nvPicPr>
          <p:cNvPr id="16" name="Imagen 15"/>
          <p:cNvPicPr>
            <a:picLocks noChangeAspect="1"/>
          </p:cNvPicPr>
          <p:nvPr/>
        </p:nvPicPr>
        <p:blipFill rotWithShape="1">
          <a:blip cstate="hqprint" r:embed="rId3">
            <a:extLst>
              <a:ext uri="{28A0092B-C50C-407E-A947-70E740481C1C}">
                <a14:useLocalDpi xmlns:a14="http://schemas.microsoft.com/office/drawing/2010/main" val="0"/>
              </a:ext>
            </a:extLst>
          </a:blip>
          <a:srcRect b="69205" l="28" r="79871" t="12"/>
          <a:stretch/>
        </p:blipFill>
        <p:spPr>
          <a:xfrm>
            <a:off x="4524237" y="4073493"/>
            <a:ext cx="1768305" cy="2326715"/>
          </a:xfrm>
          <a:prstGeom prst="rect">
            <a:avLst/>
          </a:prstGeom>
        </p:spPr>
      </p:pic>
      <p:sp>
        <p:nvSpPr>
          <p:cNvPr id="17" name="Rectángulo 16">
            <a:extLst>
              <a:ext uri="{FF2B5EF4-FFF2-40B4-BE49-F238E27FC236}">
                <a16:creationId xmlns:a16="http://schemas.microsoft.com/office/drawing/2014/main" id="{82A1511D-304D-38EE-5E65-3278096D8C87}"/>
              </a:ext>
            </a:extLst>
          </p:cNvPr>
          <p:cNvSpPr/>
          <p:nvPr/>
        </p:nvSpPr>
        <p:spPr>
          <a:xfrm>
            <a:off x="7176695" y="1181689"/>
            <a:ext cx="4808979" cy="4729500"/>
          </a:xfrm>
          <a:prstGeom prst="rect">
            <a:avLst/>
          </a:prstGeom>
        </p:spPr>
        <p:txBody>
          <a:bodyPr wrap="square">
            <a:spAutoFit/>
          </a:bodyPr>
          <a:lstStyle/>
          <a:p>
            <a:pPr algn="just" indent="-342900" marL="342900">
              <a:lnSpc>
                <a:spcPct val="107000"/>
              </a:lnSpc>
              <a:spcAft>
                <a:spcPts val="1200"/>
              </a:spcAft>
              <a:buFont charset="0" panose="020B0604020202020204" pitchFamily="34" typeface="Arial"/>
              <a:buChar char="•"/>
            </a:pPr>
            <a:r>
              <a:rPr b="1" dirty="0" lang="es-CO" sz="2400">
                <a:cs charset="0" panose="02020603050405020304" pitchFamily="18" typeface="Times New Roman"/>
              </a:rPr>
              <a:t>Presencia universitaria en el norte del AMVA</a:t>
            </a:r>
            <a:r>
              <a:rPr dirty="0" lang="es-CO" sz="2400">
                <a:cs charset="0" panose="02020603050405020304" pitchFamily="18" typeface="Times New Roman"/>
              </a:rPr>
              <a:t>, para apoyar los esfuerzos metropolitanos que buscan bajar la circulación concentrada en Medellín.</a:t>
            </a:r>
          </a:p>
          <a:p>
            <a:pPr algn="just" indent="-342900" marL="342900">
              <a:lnSpc>
                <a:spcPct val="107000"/>
              </a:lnSpc>
              <a:spcAft>
                <a:spcPts val="1200"/>
              </a:spcAft>
              <a:buFont charset="0" panose="020B0604020202020204" pitchFamily="34" typeface="Arial"/>
              <a:buChar char="•"/>
            </a:pPr>
            <a:r>
              <a:rPr dirty="0" lang="es-CO" sz="2400">
                <a:cs charset="0" panose="02020603050405020304" pitchFamily="18" typeface="Times New Roman"/>
              </a:rPr>
              <a:t>Aprovechamiento, instalación y uso del </a:t>
            </a:r>
            <a:r>
              <a:rPr b="1" dirty="0" lang="es-CO" sz="2400">
                <a:cs charset="0" panose="02020603050405020304" pitchFamily="18" typeface="Times New Roman"/>
              </a:rPr>
              <a:t>predio en el Hatillo</a:t>
            </a:r>
            <a:r>
              <a:rPr dirty="0" lang="es-CO" sz="2400">
                <a:cs charset="0" panose="02020603050405020304" pitchFamily="18" typeface="Times New Roman"/>
              </a:rPr>
              <a:t>, Barbosa.</a:t>
            </a:r>
          </a:p>
          <a:p>
            <a:pPr algn="just" indent="-342900" marL="342900">
              <a:lnSpc>
                <a:spcPct val="107000"/>
              </a:lnSpc>
              <a:spcAft>
                <a:spcPts val="1200"/>
              </a:spcAft>
              <a:buFont charset="0" panose="020B0604020202020204" pitchFamily="34" typeface="Arial"/>
              <a:buChar char="•"/>
            </a:pPr>
            <a:r>
              <a:rPr dirty="0" lang="es-CO" sz="2400">
                <a:cs charset="0" panose="02020603050405020304" pitchFamily="18" typeface="Times New Roman"/>
              </a:rPr>
              <a:t>Inserción en el eje de desarrollo impulsado desde la </a:t>
            </a:r>
            <a:r>
              <a:rPr b="1" dirty="0" lang="es-CO" sz="2400">
                <a:cs charset="0" panose="02020603050405020304" pitchFamily="18" typeface="Times New Roman"/>
              </a:rPr>
              <a:t>centralidad sur del AMVA</a:t>
            </a:r>
            <a:r>
              <a:rPr dirty="0" lang="es-CO" sz="2400">
                <a:cs charset="0" panose="02020603050405020304" pitchFamily="18" typeface="Times New Roman"/>
              </a:rPr>
              <a:t>.</a:t>
            </a:r>
          </a:p>
        </p:txBody>
      </p:sp>
      <p:sp>
        <p:nvSpPr>
          <p:cNvPr id="18" name="Rectángulo: esquinas redondeadas 15">
            <a:extLst>
              <a:ext uri="{FF2B5EF4-FFF2-40B4-BE49-F238E27FC236}">
                <a16:creationId xmlns:a16="http://schemas.microsoft.com/office/drawing/2014/main" id="{EB08FF5F-5BE0-96BF-C7A2-617BB2AA8E52}"/>
              </a:ext>
            </a:extLst>
          </p:cNvPr>
          <p:cNvSpPr/>
          <p:nvPr/>
        </p:nvSpPr>
        <p:spPr>
          <a:xfrm>
            <a:off x="7176696" y="5960858"/>
            <a:ext cx="4808978" cy="643922"/>
          </a:xfrm>
          <a:prstGeom prst="roundRect">
            <a:avLst>
              <a:gd fmla="val 50000" name="adj"/>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CO" sz="2400"/>
              <a:t>Escala MESO / Lo Orientador</a:t>
            </a:r>
          </a:p>
        </p:txBody>
      </p:sp>
      <p:sp>
        <p:nvSpPr>
          <p:cNvPr id="19" name="Rectángulo: esquinas redondeadas 16">
            <a:extLst>
              <a:ext uri="{FF2B5EF4-FFF2-40B4-BE49-F238E27FC236}">
                <a16:creationId xmlns:a16="http://schemas.microsoft.com/office/drawing/2014/main" id="{5473AA3B-2539-84A7-49C4-3DE4B8AAEF36}"/>
              </a:ext>
            </a:extLst>
          </p:cNvPr>
          <p:cNvSpPr/>
          <p:nvPr/>
        </p:nvSpPr>
        <p:spPr>
          <a:xfrm>
            <a:off x="7234813" y="6019397"/>
            <a:ext cx="4692321" cy="526845"/>
          </a:xfrm>
          <a:prstGeom prst="roundRect">
            <a:avLst>
              <a:gd fmla="val 50000" name="adj"/>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s-CO" sz="2800"/>
          </a:p>
        </p:txBody>
      </p:sp>
      <p:grpSp>
        <p:nvGrpSpPr>
          <p:cNvPr id="9" name="Grupo 8">
            <a:extLst>
              <a:ext uri="{FF2B5EF4-FFF2-40B4-BE49-F238E27FC236}">
                <a16:creationId xmlns:a16="http://schemas.microsoft.com/office/drawing/2014/main" id="{5777976B-BB2C-46D7-B1BD-3D0613A14038}"/>
              </a:ext>
            </a:extLst>
          </p:cNvPr>
          <p:cNvGrpSpPr>
            <a:grpSpLocks noChangeAspect="1"/>
          </p:cNvGrpSpPr>
          <p:nvPr/>
        </p:nvGrpSpPr>
        <p:grpSpPr>
          <a:xfrm>
            <a:off x="2232067" y="1868141"/>
            <a:ext cx="900000" cy="900000"/>
            <a:chOff x="-2188155" y="1837444"/>
            <a:chExt cx="1080000" cy="1080000"/>
          </a:xfrm>
        </p:grpSpPr>
        <p:sp>
          <p:nvSpPr>
            <p:cNvPr id="10" name="26 Anillo">
              <a:extLst>
                <a:ext uri="{FF2B5EF4-FFF2-40B4-BE49-F238E27FC236}">
                  <a16:creationId xmlns:a16="http://schemas.microsoft.com/office/drawing/2014/main" id="{7285195F-455E-9BD7-2EF1-33E91D289FE1}"/>
                </a:ext>
              </a:extLst>
            </p:cNvPr>
            <p:cNvSpPr/>
            <p:nvPr/>
          </p:nvSpPr>
          <p:spPr>
            <a:xfrm rot="5400000">
              <a:off x="-1965553" y="2060047"/>
              <a:ext cx="634796" cy="634796"/>
            </a:xfrm>
            <a:prstGeom prst="donut">
              <a:avLst>
                <a:gd fmla="val 17749" name="adj"/>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1" name="27 Elipse">
              <a:extLst>
                <a:ext uri="{FF2B5EF4-FFF2-40B4-BE49-F238E27FC236}">
                  <a16:creationId xmlns:a16="http://schemas.microsoft.com/office/drawing/2014/main" id="{01753502-15B7-16EA-E8FF-189BBD5B9E60}"/>
                </a:ext>
              </a:extLst>
            </p:cNvPr>
            <p:cNvSpPr/>
            <p:nvPr/>
          </p:nvSpPr>
          <p:spPr>
            <a:xfrm rot="5400000">
              <a:off x="-1775114" y="2250486"/>
              <a:ext cx="253919" cy="253919"/>
            </a:xfrm>
            <a:prstGeom prst="ellipse">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3" name="28 Elipse">
              <a:extLst>
                <a:ext uri="{FF2B5EF4-FFF2-40B4-BE49-F238E27FC236}">
                  <a16:creationId xmlns:a16="http://schemas.microsoft.com/office/drawing/2014/main" id="{90F1222D-E8EC-837D-D0CE-CFF77D03FE1F}"/>
                </a:ext>
              </a:extLst>
            </p:cNvPr>
            <p:cNvSpPr/>
            <p:nvPr/>
          </p:nvSpPr>
          <p:spPr>
            <a:xfrm rot="5400000">
              <a:off x="-2039189" y="1986408"/>
              <a:ext cx="782069" cy="782069"/>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4" name="28 Elipse">
              <a:extLst>
                <a:ext uri="{FF2B5EF4-FFF2-40B4-BE49-F238E27FC236}">
                  <a16:creationId xmlns:a16="http://schemas.microsoft.com/office/drawing/2014/main" id="{81E91124-11C5-48AC-EBE1-4ACB0F795521}"/>
                </a:ext>
              </a:extLst>
            </p:cNvPr>
            <p:cNvSpPr>
              <a:spLocks noChangeAspect="1"/>
            </p:cNvSpPr>
            <p:nvPr/>
          </p:nvSpPr>
          <p:spPr>
            <a:xfrm rot="5400000">
              <a:off x="-2188155" y="1837444"/>
              <a:ext cx="1080000" cy="1080000"/>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20" name="26 Anillo">
              <a:extLst>
                <a:ext uri="{FF2B5EF4-FFF2-40B4-BE49-F238E27FC236}">
                  <a16:creationId xmlns:a16="http://schemas.microsoft.com/office/drawing/2014/main" id="{35A2F42C-10FA-5207-9DE9-2C59D5C78228}"/>
                </a:ext>
              </a:extLst>
            </p:cNvPr>
            <p:cNvSpPr>
              <a:spLocks noChangeAspect="1"/>
            </p:cNvSpPr>
            <p:nvPr/>
          </p:nvSpPr>
          <p:spPr>
            <a:xfrm rot="5400000">
              <a:off x="-2150914" y="1874684"/>
              <a:ext cx="1005517" cy="1005517"/>
            </a:xfrm>
            <a:prstGeom prst="donut">
              <a:avLst>
                <a:gd fmla="val 7369" name="adj"/>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grpSp>
      <p:grpSp>
        <p:nvGrpSpPr>
          <p:cNvPr id="21" name="Grupo 20">
            <a:extLst>
              <a:ext uri="{FF2B5EF4-FFF2-40B4-BE49-F238E27FC236}">
                <a16:creationId xmlns:a16="http://schemas.microsoft.com/office/drawing/2014/main" id="{625EB00C-9B08-57C5-E65D-A733ED36CA3B}"/>
              </a:ext>
            </a:extLst>
          </p:cNvPr>
          <p:cNvGrpSpPr>
            <a:grpSpLocks noChangeAspect="1"/>
          </p:cNvGrpSpPr>
          <p:nvPr/>
        </p:nvGrpSpPr>
        <p:grpSpPr>
          <a:xfrm>
            <a:off x="1287080" y="3940556"/>
            <a:ext cx="900000" cy="900000"/>
            <a:chOff x="-2188155" y="1837444"/>
            <a:chExt cx="1080000" cy="1080000"/>
          </a:xfrm>
        </p:grpSpPr>
        <p:sp>
          <p:nvSpPr>
            <p:cNvPr id="22" name="26 Anillo">
              <a:extLst>
                <a:ext uri="{FF2B5EF4-FFF2-40B4-BE49-F238E27FC236}">
                  <a16:creationId xmlns:a16="http://schemas.microsoft.com/office/drawing/2014/main" id="{A8D9D5DA-337F-351D-B33C-8440BEF97418}"/>
                </a:ext>
              </a:extLst>
            </p:cNvPr>
            <p:cNvSpPr/>
            <p:nvPr/>
          </p:nvSpPr>
          <p:spPr>
            <a:xfrm rot="5400000">
              <a:off x="-1965553" y="2060047"/>
              <a:ext cx="634796" cy="634796"/>
            </a:xfrm>
            <a:prstGeom prst="donut">
              <a:avLst>
                <a:gd fmla="val 17749" name="adj"/>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23" name="27 Elipse">
              <a:extLst>
                <a:ext uri="{FF2B5EF4-FFF2-40B4-BE49-F238E27FC236}">
                  <a16:creationId xmlns:a16="http://schemas.microsoft.com/office/drawing/2014/main" id="{8A77B8C5-9D50-1269-44CA-46FE0FA5D381}"/>
                </a:ext>
              </a:extLst>
            </p:cNvPr>
            <p:cNvSpPr/>
            <p:nvPr/>
          </p:nvSpPr>
          <p:spPr>
            <a:xfrm rot="5400000">
              <a:off x="-1775114" y="2250486"/>
              <a:ext cx="253919" cy="253919"/>
            </a:xfrm>
            <a:prstGeom prst="ellipse">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24" name="28 Elipse">
              <a:extLst>
                <a:ext uri="{FF2B5EF4-FFF2-40B4-BE49-F238E27FC236}">
                  <a16:creationId xmlns:a16="http://schemas.microsoft.com/office/drawing/2014/main" id="{B61F8169-9A30-23B7-8742-180EA282F145}"/>
                </a:ext>
              </a:extLst>
            </p:cNvPr>
            <p:cNvSpPr/>
            <p:nvPr/>
          </p:nvSpPr>
          <p:spPr>
            <a:xfrm rot="5400000">
              <a:off x="-2039189" y="1986408"/>
              <a:ext cx="782069" cy="782069"/>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25" name="28 Elipse">
              <a:extLst>
                <a:ext uri="{FF2B5EF4-FFF2-40B4-BE49-F238E27FC236}">
                  <a16:creationId xmlns:a16="http://schemas.microsoft.com/office/drawing/2014/main" id="{AA8897FE-D350-DB62-5A0B-5708D8AA7A13}"/>
                </a:ext>
              </a:extLst>
            </p:cNvPr>
            <p:cNvSpPr>
              <a:spLocks noChangeAspect="1"/>
            </p:cNvSpPr>
            <p:nvPr/>
          </p:nvSpPr>
          <p:spPr>
            <a:xfrm rot="5400000">
              <a:off x="-2188155" y="1837444"/>
              <a:ext cx="1080000" cy="1080000"/>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26" name="26 Anillo">
              <a:extLst>
                <a:ext uri="{FF2B5EF4-FFF2-40B4-BE49-F238E27FC236}">
                  <a16:creationId xmlns:a16="http://schemas.microsoft.com/office/drawing/2014/main" id="{59A48111-DC70-F8B2-8030-31020E995E0E}"/>
                </a:ext>
              </a:extLst>
            </p:cNvPr>
            <p:cNvSpPr>
              <a:spLocks noChangeAspect="1"/>
            </p:cNvSpPr>
            <p:nvPr/>
          </p:nvSpPr>
          <p:spPr>
            <a:xfrm rot="5400000">
              <a:off x="-2150914" y="1874684"/>
              <a:ext cx="1005517" cy="1005517"/>
            </a:xfrm>
            <a:prstGeom prst="donut">
              <a:avLst>
                <a:gd fmla="val 7369" name="adj"/>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grpSp>
      <p:grpSp>
        <p:nvGrpSpPr>
          <p:cNvPr id="27" name="Grupo 26">
            <a:extLst>
              <a:ext uri="{FF2B5EF4-FFF2-40B4-BE49-F238E27FC236}">
                <a16:creationId xmlns:a16="http://schemas.microsoft.com/office/drawing/2014/main" id="{F242689C-B0D6-C725-1DF3-CEEFA3223A2E}"/>
              </a:ext>
            </a:extLst>
          </p:cNvPr>
          <p:cNvGrpSpPr>
            <a:grpSpLocks noChangeAspect="1"/>
          </p:cNvGrpSpPr>
          <p:nvPr/>
        </p:nvGrpSpPr>
        <p:grpSpPr>
          <a:xfrm>
            <a:off x="4144577" y="982209"/>
            <a:ext cx="900000" cy="900000"/>
            <a:chOff x="-2188155" y="1837444"/>
            <a:chExt cx="1080000" cy="1080000"/>
          </a:xfrm>
        </p:grpSpPr>
        <p:sp>
          <p:nvSpPr>
            <p:cNvPr id="28" name="26 Anillo">
              <a:extLst>
                <a:ext uri="{FF2B5EF4-FFF2-40B4-BE49-F238E27FC236}">
                  <a16:creationId xmlns:a16="http://schemas.microsoft.com/office/drawing/2014/main" id="{FB3E618C-AE86-3A0C-46B4-10ED8EE53786}"/>
                </a:ext>
              </a:extLst>
            </p:cNvPr>
            <p:cNvSpPr/>
            <p:nvPr/>
          </p:nvSpPr>
          <p:spPr>
            <a:xfrm rot="5400000">
              <a:off x="-1965553" y="2060047"/>
              <a:ext cx="634796" cy="634796"/>
            </a:xfrm>
            <a:prstGeom prst="donut">
              <a:avLst>
                <a:gd fmla="val 17749" name="adj"/>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29" name="27 Elipse">
              <a:extLst>
                <a:ext uri="{FF2B5EF4-FFF2-40B4-BE49-F238E27FC236}">
                  <a16:creationId xmlns:a16="http://schemas.microsoft.com/office/drawing/2014/main" id="{BEB5A7E6-1705-ED14-3E5F-C7B8A2B38C10}"/>
                </a:ext>
              </a:extLst>
            </p:cNvPr>
            <p:cNvSpPr/>
            <p:nvPr/>
          </p:nvSpPr>
          <p:spPr>
            <a:xfrm rot="5400000">
              <a:off x="-1775114" y="2250486"/>
              <a:ext cx="253919" cy="253919"/>
            </a:xfrm>
            <a:prstGeom prst="ellipse">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30" name="28 Elipse">
              <a:extLst>
                <a:ext uri="{FF2B5EF4-FFF2-40B4-BE49-F238E27FC236}">
                  <a16:creationId xmlns:a16="http://schemas.microsoft.com/office/drawing/2014/main" id="{5E11CD88-A0F2-E643-9E16-37C2ABADDF8D}"/>
                </a:ext>
              </a:extLst>
            </p:cNvPr>
            <p:cNvSpPr/>
            <p:nvPr/>
          </p:nvSpPr>
          <p:spPr>
            <a:xfrm rot="5400000">
              <a:off x="-2039189" y="1986408"/>
              <a:ext cx="782069" cy="782069"/>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31" name="28 Elipse">
              <a:extLst>
                <a:ext uri="{FF2B5EF4-FFF2-40B4-BE49-F238E27FC236}">
                  <a16:creationId xmlns:a16="http://schemas.microsoft.com/office/drawing/2014/main" id="{DD360B34-FF8C-B484-D796-7637E1B50BE2}"/>
                </a:ext>
              </a:extLst>
            </p:cNvPr>
            <p:cNvSpPr>
              <a:spLocks noChangeAspect="1"/>
            </p:cNvSpPr>
            <p:nvPr/>
          </p:nvSpPr>
          <p:spPr>
            <a:xfrm rot="5400000">
              <a:off x="-2188155" y="1837444"/>
              <a:ext cx="1080000" cy="1080000"/>
            </a:xfrm>
            <a:prstGeom prst="ellipse">
              <a:avLst/>
            </a:prstGeom>
            <a:noFill/>
            <a:ln w="28575">
              <a:solidFill>
                <a:srgbClr val="0382A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32" name="26 Anillo">
              <a:extLst>
                <a:ext uri="{FF2B5EF4-FFF2-40B4-BE49-F238E27FC236}">
                  <a16:creationId xmlns:a16="http://schemas.microsoft.com/office/drawing/2014/main" id="{5469713D-4ED2-5462-8430-F9CE4FFFDA1A}"/>
                </a:ext>
              </a:extLst>
            </p:cNvPr>
            <p:cNvSpPr>
              <a:spLocks noChangeAspect="1"/>
            </p:cNvSpPr>
            <p:nvPr/>
          </p:nvSpPr>
          <p:spPr>
            <a:xfrm rot="5400000">
              <a:off x="-2150914" y="1874684"/>
              <a:ext cx="1005517" cy="1005517"/>
            </a:xfrm>
            <a:prstGeom prst="donut">
              <a:avLst>
                <a:gd fmla="val 7369" name="adj"/>
              </a:avLst>
            </a:prstGeom>
            <a:solidFill>
              <a:srgbClr val="0382A5"/>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grpSp>
    </p:spTree>
    <p:extLst>
      <p:ext uri="{BB962C8B-B14F-4D97-AF65-F5344CB8AC3E}">
        <p14:creationId xmlns:p14="http://schemas.microsoft.com/office/powerpoint/2010/main" val="15439341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id="8" nodeType="withEffect" presetClass="entr" presetID="10" presetSubtype="0">
                                  <p:stCondLst>
                                    <p:cond delay="0"/>
                                  </p:stCondLst>
                                  <p:childTnLst>
                                    <p:set>
                                      <p:cBhvr>
                                        <p:cTn dur="1" fill="hold" id="9">
                                          <p:stCondLst>
                                            <p:cond delay="0"/>
                                          </p:stCondLst>
                                        </p:cTn>
                                        <p:tgtEl>
                                          <p:spTgt spid="17">
                                            <p:txEl>
                                              <p:pRg end="0" st="0"/>
                                            </p:txEl>
                                          </p:spTgt>
                                        </p:tgtEl>
                                        <p:attrNameLst>
                                          <p:attrName>style.visibility</p:attrName>
                                        </p:attrNameLst>
                                      </p:cBhvr>
                                      <p:to>
                                        <p:strVal val="visible"/>
                                      </p:to>
                                    </p:set>
                                    <p:animEffect filter="fade" transition="in">
                                      <p:cBhvr>
                                        <p:cTn dur="500" id="10"/>
                                        <p:tgtEl>
                                          <p:spTgt spid="17">
                                            <p:txEl>
                                              <p:pRg end="0" st="0"/>
                                            </p:txEl>
                                          </p:spTgt>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0" presetSubtype="0">
                                  <p:stCondLst>
                                    <p:cond delay="0"/>
                                  </p:stCondLst>
                                  <p:childTnLst>
                                    <p:set>
                                      <p:cBhvr>
                                        <p:cTn dur="1" fill="hold" id="14">
                                          <p:stCondLst>
                                            <p:cond delay="0"/>
                                          </p:stCondLst>
                                        </p:cTn>
                                        <p:tgtEl>
                                          <p:spTgt spid="27"/>
                                        </p:tgtEl>
                                        <p:attrNameLst>
                                          <p:attrName>style.visibility</p:attrName>
                                        </p:attrNameLst>
                                      </p:cBhvr>
                                      <p:to>
                                        <p:strVal val="visible"/>
                                      </p:to>
                                    </p:set>
                                    <p:animEffect filter="fade" transition="in">
                                      <p:cBhvr>
                                        <p:cTn dur="500" id="15"/>
                                        <p:tgtEl>
                                          <p:spTgt spid="27"/>
                                        </p:tgtEl>
                                      </p:cBhvr>
                                    </p:animEffect>
                                  </p:childTnLst>
                                </p:cTn>
                              </p:par>
                              <p:par>
                                <p:cTn fill="hold" id="16" nodeType="withEffect" presetClass="entr" presetID="10" presetSubtype="0">
                                  <p:stCondLst>
                                    <p:cond delay="0"/>
                                  </p:stCondLst>
                                  <p:childTnLst>
                                    <p:set>
                                      <p:cBhvr>
                                        <p:cTn dur="1" fill="hold" id="17">
                                          <p:stCondLst>
                                            <p:cond delay="0"/>
                                          </p:stCondLst>
                                        </p:cTn>
                                        <p:tgtEl>
                                          <p:spTgt spid="17">
                                            <p:txEl>
                                              <p:pRg end="1" st="1"/>
                                            </p:txEl>
                                          </p:spTgt>
                                        </p:tgtEl>
                                        <p:attrNameLst>
                                          <p:attrName>style.visibility</p:attrName>
                                        </p:attrNameLst>
                                      </p:cBhvr>
                                      <p:to>
                                        <p:strVal val="visible"/>
                                      </p:to>
                                    </p:set>
                                    <p:animEffect filter="fade" transition="in">
                                      <p:cBhvr>
                                        <p:cTn dur="500" id="18"/>
                                        <p:tgtEl>
                                          <p:spTgt spid="17">
                                            <p:txEl>
                                              <p:pRg end="1" st="1"/>
                                            </p:txEl>
                                          </p:spTgt>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0"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500" id="23"/>
                                        <p:tgtEl>
                                          <p:spTgt spid="21"/>
                                        </p:tgtEl>
                                      </p:cBhvr>
                                    </p:animEffect>
                                  </p:childTnLst>
                                </p:cTn>
                              </p:par>
                              <p:par>
                                <p:cTn fill="hold" id="24" nodeType="withEffect" presetClass="entr" presetID="10" presetSubtype="0">
                                  <p:stCondLst>
                                    <p:cond delay="0"/>
                                  </p:stCondLst>
                                  <p:childTnLst>
                                    <p:set>
                                      <p:cBhvr>
                                        <p:cTn dur="1" fill="hold" id="25">
                                          <p:stCondLst>
                                            <p:cond delay="0"/>
                                          </p:stCondLst>
                                        </p:cTn>
                                        <p:tgtEl>
                                          <p:spTgt spid="17">
                                            <p:txEl>
                                              <p:pRg end="2" st="2"/>
                                            </p:txEl>
                                          </p:spTgt>
                                        </p:tgtEl>
                                        <p:attrNameLst>
                                          <p:attrName>style.visibility</p:attrName>
                                        </p:attrNameLst>
                                      </p:cBhvr>
                                      <p:to>
                                        <p:strVal val="visible"/>
                                      </p:to>
                                    </p:set>
                                    <p:animEffect filter="fade" transition="in">
                                      <p:cBhvr>
                                        <p:cTn dur="500" id="26"/>
                                        <p:tgtEl>
                                          <p:spTgt spid="17">
                                            <p:txEl>
                                              <p:pRg end="2" st="2"/>
                                            </p:txEl>
                                          </p:spTgt>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9"/>
                                        </p:tgtEl>
                                        <p:attrNameLst>
                                          <p:attrName>style.visibility</p:attrName>
                                        </p:attrNameLst>
                                      </p:cBhvr>
                                      <p:to>
                                        <p:strVal val="visible"/>
                                      </p:to>
                                    </p:set>
                                    <p:animEffect filter="fade" transition="in">
                                      <p:cBhvr>
                                        <p:cTn dur="500" id="3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P animBg="1" grpId="0" spid="19"/>
    </p:bld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apa&#10;&#10;Descripción generada automáticamente" id="6" name="Imagen 5">
            <a:extLst>
              <a:ext uri="{FF2B5EF4-FFF2-40B4-BE49-F238E27FC236}">
                <a16:creationId xmlns:a16="http://schemas.microsoft.com/office/drawing/2014/main" id="{F282D0DA-0F8C-E7EC-05FB-02393DA676B1}"/>
              </a:ext>
            </a:extLst>
          </p:cNvPr>
          <p:cNvPicPr>
            <a:picLocks noChangeAspect="1"/>
          </p:cNvPicPr>
          <p:nvPr/>
        </p:nvPicPr>
        <p:blipFill rotWithShape="1">
          <a:blip r:embed="rId2">
            <a:extLst>
              <a:ext uri="{28A0092B-C50C-407E-A947-70E740481C1C}">
                <a14:useLocalDpi xmlns:a14="http://schemas.microsoft.com/office/drawing/2010/main" val="0"/>
              </a:ext>
            </a:extLst>
          </a:blip>
          <a:srcRect r="56"/>
          <a:stretch/>
        </p:blipFill>
        <p:spPr>
          <a:xfrm>
            <a:off x="0" y="1378634"/>
            <a:ext cx="4064400" cy="3923554"/>
          </a:xfrm>
          <a:prstGeom prst="rect">
            <a:avLst/>
          </a:prstGeom>
        </p:spPr>
      </p:pic>
      <p:pic>
        <p:nvPicPr>
          <p:cNvPr descr="Mapa&#10;&#10;Descripción generada automáticamente" id="8" name="Imagen 7">
            <a:extLst>
              <a:ext uri="{FF2B5EF4-FFF2-40B4-BE49-F238E27FC236}">
                <a16:creationId xmlns:a16="http://schemas.microsoft.com/office/drawing/2014/main" id="{AB57305B-0D4D-38F3-2152-9F090819B25D}"/>
              </a:ext>
            </a:extLst>
          </p:cNvPr>
          <p:cNvPicPr>
            <a:picLocks noChangeAspect="1"/>
          </p:cNvPicPr>
          <p:nvPr/>
        </p:nvPicPr>
        <p:blipFill rotWithShape="1">
          <a:blip r:embed="rId3">
            <a:extLst>
              <a:ext uri="{28A0092B-C50C-407E-A947-70E740481C1C}">
                <a14:useLocalDpi xmlns:a14="http://schemas.microsoft.com/office/drawing/2010/main" val="0"/>
              </a:ext>
            </a:extLst>
          </a:blip>
          <a:srcRect r="34"/>
          <a:stretch/>
        </p:blipFill>
        <p:spPr>
          <a:xfrm>
            <a:off x="4063202" y="1379471"/>
            <a:ext cx="4064400" cy="3922717"/>
          </a:xfrm>
          <a:prstGeom prst="rect">
            <a:avLst/>
          </a:prstGeom>
        </p:spPr>
      </p:pic>
      <p:pic>
        <p:nvPicPr>
          <p:cNvPr descr="Mapa&#10;&#10;Descripción generada automáticamente" id="10" name="Imagen 9">
            <a:extLst>
              <a:ext uri="{FF2B5EF4-FFF2-40B4-BE49-F238E27FC236}">
                <a16:creationId xmlns:a16="http://schemas.microsoft.com/office/drawing/2014/main" id="{AAB8347D-1827-F5F5-018B-F8B548F38167}"/>
              </a:ext>
            </a:extLst>
          </p:cNvPr>
          <p:cNvPicPr>
            <a:picLocks noChangeAspect="1"/>
          </p:cNvPicPr>
          <p:nvPr/>
        </p:nvPicPr>
        <p:blipFill rotWithShape="1">
          <a:blip r:embed="rId4">
            <a:extLst>
              <a:ext uri="{28A0092B-C50C-407E-A947-70E740481C1C}">
                <a14:useLocalDpi xmlns:a14="http://schemas.microsoft.com/office/drawing/2010/main" val="0"/>
              </a:ext>
            </a:extLst>
          </a:blip>
          <a:srcRect r="34"/>
          <a:stretch/>
        </p:blipFill>
        <p:spPr>
          <a:xfrm>
            <a:off x="8126404" y="1379471"/>
            <a:ext cx="4064400" cy="3922717"/>
          </a:xfrm>
          <a:prstGeom prst="rect">
            <a:avLst/>
          </a:prstGeom>
        </p:spPr>
      </p:pic>
      <p:sp>
        <p:nvSpPr>
          <p:cNvPr id="19" name="Título 1">
            <a:extLst>
              <a:ext uri="{FF2B5EF4-FFF2-40B4-BE49-F238E27FC236}">
                <a16:creationId xmlns:a16="http://schemas.microsoft.com/office/drawing/2014/main" id="{522522EF-A6AA-A18F-54E6-E1DF54E3154E}"/>
              </a:ext>
            </a:extLst>
          </p:cNvPr>
          <p:cNvSpPr>
            <a:spLocks noGrp="1"/>
          </p:cNvSpPr>
          <p:nvPr>
            <p:ph type="ctrTitle"/>
          </p:nvPr>
        </p:nvSpPr>
        <p:spPr>
          <a:xfrm>
            <a:off x="0" y="171450"/>
            <a:ext cx="12193200" cy="525780"/>
          </a:xfrm>
        </p:spPr>
        <p:txBody>
          <a:bodyPr anchor="ctr">
            <a:noAutofit/>
          </a:bodyPr>
          <a:lstStyle/>
          <a:p>
            <a:pPr algn="just">
              <a:lnSpc>
                <a:spcPct val="107000"/>
              </a:lnSpc>
              <a:spcAft>
                <a:spcPts val="0"/>
              </a:spcAft>
            </a:pPr>
            <a:r>
              <a:rPr dirty="0" lang="es-CO" sz="2800">
                <a:effectLst/>
                <a:latin charset="0" panose="020F0502020204030204" pitchFamily="34" typeface="Calibri"/>
                <a:ea charset="0" panose="020F0502020204030204" pitchFamily="34" typeface="Calibri"/>
                <a:cs charset="0" panose="02020603050405020304" pitchFamily="18" typeface="Times New Roman"/>
              </a:rPr>
              <a:t>  </a:t>
            </a:r>
            <a:r>
              <a:rPr dirty="0" lang="es-CO" sz="2800">
                <a:latin charset="0" panose="020F0502020204030204" pitchFamily="34" typeface="Calibri"/>
                <a:cs charset="0" panose="02020603050405020304" pitchFamily="18" typeface="Times New Roman"/>
              </a:rPr>
              <a:t>3. </a:t>
            </a:r>
            <a:r>
              <a:rPr dirty="0" lang="es-CO" sz="2800">
                <a:latin charset="0" panose="020F0502020204030204" pitchFamily="34" typeface="Calibri"/>
                <a:ea charset="0" panose="020F0502020204030204" pitchFamily="34" typeface="Calibri"/>
                <a:cs charset="0" panose="02020603050405020304" pitchFamily="18" typeface="Times New Roman"/>
              </a:rPr>
              <a:t>Determinación de articulaciones físico-espaciales </a:t>
            </a:r>
            <a:endParaRPr dirty="0" lang="es-CO" sz="2800">
              <a:effectLst/>
              <a:latin charset="0" panose="020F0502020204030204" pitchFamily="34" typeface="Calibri"/>
              <a:ea charset="0" panose="020F0502020204030204" pitchFamily="34" typeface="Calibri"/>
              <a:cs charset="0" panose="02020603050405020304" pitchFamily="18" typeface="Times New Roman"/>
            </a:endParaRPr>
          </a:p>
        </p:txBody>
      </p:sp>
      <p:sp>
        <p:nvSpPr>
          <p:cNvPr id="20" name="Rectángulo 19">
            <a:extLst>
              <a:ext uri="{FF2B5EF4-FFF2-40B4-BE49-F238E27FC236}">
                <a16:creationId xmlns:a16="http://schemas.microsoft.com/office/drawing/2014/main" id="{BA634507-47FC-3DA6-55BE-FDD23859675A}"/>
              </a:ext>
            </a:extLst>
          </p:cNvPr>
          <p:cNvSpPr/>
          <p:nvPr/>
        </p:nvSpPr>
        <p:spPr>
          <a:xfrm>
            <a:off x="135293" y="970970"/>
            <a:ext cx="3791414" cy="421654"/>
          </a:xfrm>
          <a:prstGeom prst="rect">
            <a:avLst/>
          </a:prstGeom>
        </p:spPr>
        <p:txBody>
          <a:bodyPr wrap="square">
            <a:spAutoFit/>
          </a:bodyPr>
          <a:lstStyle/>
          <a:p>
            <a:pPr algn="ctr">
              <a:lnSpc>
                <a:spcPct val="107000"/>
              </a:lnSpc>
              <a:spcAft>
                <a:spcPts val="1200"/>
              </a:spcAft>
            </a:pPr>
            <a:r>
              <a:rPr dirty="0" lang="es-CO" sz="2000">
                <a:cs charset="0" panose="02020603050405020304" pitchFamily="18" typeface="Times New Roman"/>
              </a:rPr>
              <a:t>Ubicación población estudiantil</a:t>
            </a:r>
          </a:p>
        </p:txBody>
      </p:sp>
      <p:sp>
        <p:nvSpPr>
          <p:cNvPr id="21" name="Rectángulo 20">
            <a:extLst>
              <a:ext uri="{FF2B5EF4-FFF2-40B4-BE49-F238E27FC236}">
                <a16:creationId xmlns:a16="http://schemas.microsoft.com/office/drawing/2014/main" id="{1F87714B-D7C4-0BAD-FA74-4627EDF9582B}"/>
              </a:ext>
            </a:extLst>
          </p:cNvPr>
          <p:cNvSpPr/>
          <p:nvPr/>
        </p:nvSpPr>
        <p:spPr>
          <a:xfrm>
            <a:off x="135293" y="5337430"/>
            <a:ext cx="3838407" cy="1264642"/>
          </a:xfrm>
          <a:prstGeom prst="rect">
            <a:avLst/>
          </a:prstGeom>
          <a:ln w="19050">
            <a:solidFill>
              <a:srgbClr val="C00000"/>
            </a:solidFill>
            <a:prstDash val="dash"/>
          </a:ln>
        </p:spPr>
        <p:txBody>
          <a:bodyPr wrap="square">
            <a:spAutoFit/>
          </a:bodyPr>
          <a:lstStyle/>
          <a:p>
            <a:pPr algn="ctr">
              <a:lnSpc>
                <a:spcPct val="107000"/>
              </a:lnSpc>
              <a:spcAft>
                <a:spcPts val="1200"/>
              </a:spcAft>
            </a:pPr>
            <a:r>
              <a:rPr dirty="0" lang="es-CO">
                <a:cs charset="0" panose="02020603050405020304" pitchFamily="18" typeface="Times New Roman"/>
              </a:rPr>
              <a:t>Zonas aptas para la presencia de la UdeA, priorizando el desarrollo físico espacial en zonas con mayor presencia de población en los estratos 1, 2 y 3. </a:t>
            </a:r>
          </a:p>
        </p:txBody>
      </p:sp>
      <p:sp>
        <p:nvSpPr>
          <p:cNvPr id="22" name="Rectángulo 21">
            <a:extLst>
              <a:ext uri="{FF2B5EF4-FFF2-40B4-BE49-F238E27FC236}">
                <a16:creationId xmlns:a16="http://schemas.microsoft.com/office/drawing/2014/main" id="{5DBC8249-BDA2-D4F6-740C-E10AF2F8D59F}"/>
              </a:ext>
            </a:extLst>
          </p:cNvPr>
          <p:cNvSpPr/>
          <p:nvPr/>
        </p:nvSpPr>
        <p:spPr>
          <a:xfrm>
            <a:off x="4199692" y="5337430"/>
            <a:ext cx="3838407" cy="1264642"/>
          </a:xfrm>
          <a:prstGeom prst="rect">
            <a:avLst/>
          </a:prstGeom>
          <a:ln w="19050">
            <a:solidFill>
              <a:srgbClr val="C00000"/>
            </a:solidFill>
            <a:prstDash val="dash"/>
          </a:ln>
        </p:spPr>
        <p:txBody>
          <a:bodyPr wrap="square">
            <a:spAutoFit/>
          </a:bodyPr>
          <a:lstStyle/>
          <a:p>
            <a:pPr algn="ctr">
              <a:lnSpc>
                <a:spcPct val="107000"/>
              </a:lnSpc>
              <a:spcAft>
                <a:spcPts val="1200"/>
              </a:spcAft>
            </a:pPr>
            <a:r>
              <a:rPr dirty="0" lang="es-CO">
                <a:cs charset="0" panose="02020603050405020304" pitchFamily="18" typeface="Times New Roman"/>
              </a:rPr>
              <a:t>Zonas aptas para la presencia de la UdeA con relación a la localización con mayor proximidad con los proyectos estratégicos. </a:t>
            </a:r>
          </a:p>
        </p:txBody>
      </p:sp>
      <p:sp>
        <p:nvSpPr>
          <p:cNvPr id="23" name="Rectángulo 22">
            <a:extLst>
              <a:ext uri="{FF2B5EF4-FFF2-40B4-BE49-F238E27FC236}">
                <a16:creationId xmlns:a16="http://schemas.microsoft.com/office/drawing/2014/main" id="{F27F38CB-3288-E39D-2F9D-62DB26E0899A}"/>
              </a:ext>
            </a:extLst>
          </p:cNvPr>
          <p:cNvSpPr/>
          <p:nvPr/>
        </p:nvSpPr>
        <p:spPr>
          <a:xfrm>
            <a:off x="8258040" y="5337430"/>
            <a:ext cx="3838407" cy="1264642"/>
          </a:xfrm>
          <a:prstGeom prst="rect">
            <a:avLst/>
          </a:prstGeom>
          <a:ln w="19050">
            <a:solidFill>
              <a:srgbClr val="C00000"/>
            </a:solidFill>
            <a:prstDash val="dash"/>
          </a:ln>
        </p:spPr>
        <p:txBody>
          <a:bodyPr wrap="square">
            <a:spAutoFit/>
          </a:bodyPr>
          <a:lstStyle/>
          <a:p>
            <a:pPr algn="ctr">
              <a:lnSpc>
                <a:spcPct val="107000"/>
              </a:lnSpc>
              <a:spcAft>
                <a:spcPts val="1200"/>
              </a:spcAft>
            </a:pPr>
            <a:r>
              <a:rPr dirty="0" lang="es-CO">
                <a:cs charset="0" panose="02020603050405020304" pitchFamily="18" typeface="Times New Roman"/>
              </a:rPr>
              <a:t>Zonas aptas para la presencia de la UdeA con relación a la articulación con centralidades y nodos de actividad, para la definición de un sistema en red.</a:t>
            </a:r>
          </a:p>
        </p:txBody>
      </p:sp>
      <p:sp>
        <p:nvSpPr>
          <p:cNvPr id="30" name="Rectángulo 29">
            <a:extLst>
              <a:ext uri="{FF2B5EF4-FFF2-40B4-BE49-F238E27FC236}">
                <a16:creationId xmlns:a16="http://schemas.microsoft.com/office/drawing/2014/main" id="{D7596D38-2D60-258F-7E3E-556CC3468B45}"/>
              </a:ext>
            </a:extLst>
          </p:cNvPr>
          <p:cNvSpPr/>
          <p:nvPr/>
        </p:nvSpPr>
        <p:spPr>
          <a:xfrm>
            <a:off x="4199693" y="970970"/>
            <a:ext cx="3791414" cy="407035"/>
          </a:xfrm>
          <a:prstGeom prst="rect">
            <a:avLst/>
          </a:prstGeom>
        </p:spPr>
        <p:txBody>
          <a:bodyPr wrap="square">
            <a:spAutoFit/>
          </a:bodyPr>
          <a:lstStyle/>
          <a:p>
            <a:pPr algn="ctr">
              <a:lnSpc>
                <a:spcPct val="107000"/>
              </a:lnSpc>
              <a:spcAft>
                <a:spcPts val="1200"/>
              </a:spcAft>
            </a:pPr>
            <a:r>
              <a:rPr dirty="0" lang="es-CO" sz="2000">
                <a:cs charset="0" panose="02020603050405020304" pitchFamily="18" typeface="Times New Roman"/>
              </a:rPr>
              <a:t>Proximidad </a:t>
            </a:r>
            <a:r>
              <a:rPr lang="es-CO" sz="2000">
                <a:cs charset="0" panose="02020603050405020304" pitchFamily="18" typeface="Times New Roman"/>
              </a:rPr>
              <a:t>proyectos estratégicos</a:t>
            </a:r>
            <a:endParaRPr dirty="0" lang="es-CO" sz="2000">
              <a:cs charset="0" panose="02020603050405020304" pitchFamily="18" typeface="Times New Roman"/>
            </a:endParaRPr>
          </a:p>
        </p:txBody>
      </p:sp>
      <p:sp>
        <p:nvSpPr>
          <p:cNvPr id="31" name="Rectángulo 30">
            <a:extLst>
              <a:ext uri="{FF2B5EF4-FFF2-40B4-BE49-F238E27FC236}">
                <a16:creationId xmlns:a16="http://schemas.microsoft.com/office/drawing/2014/main" id="{13EF2345-A048-69AF-5DB5-0FA7EBB9F195}"/>
              </a:ext>
            </a:extLst>
          </p:cNvPr>
          <p:cNvSpPr/>
          <p:nvPr/>
        </p:nvSpPr>
        <p:spPr>
          <a:xfrm>
            <a:off x="8263981" y="970970"/>
            <a:ext cx="3791414" cy="421654"/>
          </a:xfrm>
          <a:prstGeom prst="rect">
            <a:avLst/>
          </a:prstGeom>
        </p:spPr>
        <p:txBody>
          <a:bodyPr wrap="square">
            <a:spAutoFit/>
          </a:bodyPr>
          <a:lstStyle/>
          <a:p>
            <a:pPr algn="ctr">
              <a:lnSpc>
                <a:spcPct val="107000"/>
              </a:lnSpc>
              <a:spcAft>
                <a:spcPts val="1200"/>
              </a:spcAft>
            </a:pPr>
            <a:r>
              <a:rPr dirty="0" lang="es-CO" sz="2000">
                <a:cs charset="0" panose="02020603050405020304" pitchFamily="18" typeface="Times New Roman"/>
              </a:rPr>
              <a:t>Articulación con centralidades</a:t>
            </a:r>
          </a:p>
        </p:txBody>
      </p:sp>
    </p:spTree>
    <p:extLst>
      <p:ext uri="{BB962C8B-B14F-4D97-AF65-F5344CB8AC3E}">
        <p14:creationId xmlns:p14="http://schemas.microsoft.com/office/powerpoint/2010/main" val="69255850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500" id="10"/>
                                        <p:tgtEl>
                                          <p:spTgt spid="20"/>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500" id="13"/>
                                        <p:tgtEl>
                                          <p:spTgt spid="21"/>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500" id="18"/>
                                        <p:tgtEl>
                                          <p:spTgt spid="8"/>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22"/>
                                        </p:tgtEl>
                                        <p:attrNameLst>
                                          <p:attrName>style.visibility</p:attrName>
                                        </p:attrNameLst>
                                      </p:cBhvr>
                                      <p:to>
                                        <p:strVal val="visible"/>
                                      </p:to>
                                    </p:set>
                                    <p:animEffect filter="fade" transition="in">
                                      <p:cBhvr>
                                        <p:cTn dur="500" id="21"/>
                                        <p:tgtEl>
                                          <p:spTgt spid="22"/>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0"/>
                                        </p:tgtEl>
                                        <p:attrNameLst>
                                          <p:attrName>style.visibility</p:attrName>
                                        </p:attrNameLst>
                                      </p:cBhvr>
                                      <p:to>
                                        <p:strVal val="visible"/>
                                      </p:to>
                                    </p:set>
                                    <p:animEffect filter="fade" transition="in">
                                      <p:cBhvr>
                                        <p:cTn dur="500" id="24"/>
                                        <p:tgtEl>
                                          <p:spTgt spid="30"/>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500" id="32"/>
                                        <p:tgtEl>
                                          <p:spTgt spid="23"/>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1"/>
                                        </p:tgtEl>
                                        <p:attrNameLst>
                                          <p:attrName>style.visibility</p:attrName>
                                        </p:attrNameLst>
                                      </p:cBhvr>
                                      <p:to>
                                        <p:strVal val="visible"/>
                                      </p:to>
                                    </p:set>
                                    <p:animEffect filter="fade" transition="in">
                                      <p:cBhvr>
                                        <p:cTn dur="500" id="3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animBg="1" grpId="0" spid="21"/>
      <p:bldP animBg="1" grpId="0" spid="22"/>
      <p:bldP animBg="1" grpId="0" spid="23"/>
      <p:bldP grpId="0" spid="30"/>
      <p:bldP grpId="0" spid="31"/>
    </p:bld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6E8A7E3E-0178-A9A3-89FC-480ADFE8C660}"/>
              </a:ext>
            </a:extLst>
          </p:cNvPr>
          <p:cNvSpPr/>
          <p:nvPr/>
        </p:nvSpPr>
        <p:spPr>
          <a:xfrm>
            <a:off x="7176696" y="207371"/>
            <a:ext cx="4808978" cy="830997"/>
          </a:xfrm>
          <a:prstGeom prst="rect">
            <a:avLst/>
          </a:prstGeom>
          <a:ln w="19050">
            <a:solidFill>
              <a:srgbClr val="C00000"/>
            </a:solidFill>
            <a:prstDash val="dash"/>
          </a:ln>
        </p:spPr>
        <p:txBody>
          <a:bodyPr wrap="square">
            <a:spAutoFit/>
          </a:bodyPr>
          <a:lstStyle/>
          <a:p>
            <a:pPr algn="ctr"/>
            <a:r>
              <a:rPr dirty="0" kern="0" lang="es-CO" sz="2400">
                <a:solidFill>
                  <a:schemeClr val="bg2">
                    <a:lumMod val="25000"/>
                  </a:schemeClr>
                </a:solidFill>
              </a:rPr>
              <a:t>Articulación con zonas estratégicas para la Universidad</a:t>
            </a:r>
          </a:p>
        </p:txBody>
      </p:sp>
      <p:pic>
        <p:nvPicPr>
          <p:cNvPr id="2" name="Imagen 1"/>
          <p:cNvPicPr>
            <a:picLocks noChangeAspect="1"/>
          </p:cNvPicPr>
          <p:nvPr/>
        </p:nvPicPr>
        <p:blipFill rotWithShape="1">
          <a:blip cstate="hqprint" r:embed="rId2">
            <a:extLst>
              <a:ext uri="{28A0092B-C50C-407E-A947-70E740481C1C}">
                <a14:useLocalDpi xmlns:a14="http://schemas.microsoft.com/office/drawing/2010/main" val="0"/>
              </a:ext>
            </a:extLst>
          </a:blip>
          <a:srcRect r="58"/>
          <a:stretch/>
        </p:blipFill>
        <p:spPr>
          <a:xfrm>
            <a:off x="1" y="0"/>
            <a:ext cx="7105880" cy="6858000"/>
          </a:xfrm>
          <a:prstGeom prst="rect">
            <a:avLst/>
          </a:prstGeom>
        </p:spPr>
      </p:pic>
      <p:sp>
        <p:nvSpPr>
          <p:cNvPr id="5" name="Rectángulo 4">
            <a:extLst>
              <a:ext uri="{FF2B5EF4-FFF2-40B4-BE49-F238E27FC236}">
                <a16:creationId xmlns:a16="http://schemas.microsoft.com/office/drawing/2014/main" id="{4611A786-7D78-B599-8BEC-37EB8C683A04}"/>
              </a:ext>
            </a:extLst>
          </p:cNvPr>
          <p:cNvSpPr/>
          <p:nvPr/>
        </p:nvSpPr>
        <p:spPr>
          <a:xfrm>
            <a:off x="7176695" y="1167616"/>
            <a:ext cx="4808979" cy="4731423"/>
          </a:xfrm>
          <a:prstGeom prst="rect">
            <a:avLst/>
          </a:prstGeom>
        </p:spPr>
        <p:txBody>
          <a:bodyPr wrap="square">
            <a:spAutoFit/>
          </a:bodyPr>
          <a:lstStyle/>
          <a:p>
            <a:pPr algn="just" indent="-342900" marL="342900">
              <a:lnSpc>
                <a:spcPct val="107000"/>
              </a:lnSpc>
              <a:spcAft>
                <a:spcPts val="1200"/>
              </a:spcAft>
              <a:buFont charset="0" panose="020B0604020202020204" pitchFamily="34" typeface="Arial"/>
              <a:buChar char="•"/>
            </a:pPr>
            <a:r>
              <a:rPr dirty="0" lang="es-CO" sz="2200">
                <a:cs charset="0" panose="02020603050405020304" pitchFamily="18" typeface="Times New Roman"/>
              </a:rPr>
              <a:t>Análisis de </a:t>
            </a:r>
            <a:r>
              <a:rPr b="1" dirty="0" lang="es-CO" sz="2200">
                <a:cs charset="0" panose="02020603050405020304" pitchFamily="18" typeface="Times New Roman"/>
              </a:rPr>
              <a:t>zonas con menor cobertura y presencia por parte de la Universidad </a:t>
            </a:r>
            <a:r>
              <a:rPr dirty="0" lang="es-CO" sz="2200">
                <a:cs charset="0" panose="02020603050405020304" pitchFamily="18" typeface="Times New Roman"/>
              </a:rPr>
              <a:t>y las Instituciones de Educación Superior (IES).</a:t>
            </a:r>
          </a:p>
          <a:p>
            <a:pPr algn="just" indent="-342900" marL="342900">
              <a:lnSpc>
                <a:spcPct val="107000"/>
              </a:lnSpc>
              <a:spcAft>
                <a:spcPts val="1200"/>
              </a:spcAft>
              <a:buFont charset="0" panose="020B0604020202020204" pitchFamily="34" typeface="Arial"/>
              <a:buChar char="•"/>
            </a:pPr>
            <a:r>
              <a:rPr dirty="0" lang="es-CO" sz="2200">
                <a:cs charset="0" panose="02020603050405020304" pitchFamily="18" typeface="Times New Roman"/>
              </a:rPr>
              <a:t>Zonas con </a:t>
            </a:r>
            <a:r>
              <a:rPr b="1" dirty="0" lang="es-CO" sz="2200">
                <a:cs charset="0" panose="02020603050405020304" pitchFamily="18" typeface="Times New Roman"/>
              </a:rPr>
              <a:t>mayor proximidad a las áreas de incidencia de los macroproyectos y proyectos estratégicos</a:t>
            </a:r>
            <a:r>
              <a:rPr dirty="0" lang="es-CO" sz="2200">
                <a:cs charset="0" panose="02020603050405020304" pitchFamily="18" typeface="Times New Roman"/>
              </a:rPr>
              <a:t>.</a:t>
            </a:r>
          </a:p>
          <a:p>
            <a:pPr algn="just" indent="-342900" marL="342900">
              <a:lnSpc>
                <a:spcPct val="107000"/>
              </a:lnSpc>
              <a:spcAft>
                <a:spcPts val="1200"/>
              </a:spcAft>
              <a:buFont charset="0" panose="020B0604020202020204" pitchFamily="34" typeface="Arial"/>
              <a:buChar char="•"/>
            </a:pPr>
            <a:r>
              <a:rPr dirty="0" lang="es-CO" sz="2200">
                <a:cs charset="0" panose="02020603050405020304" pitchFamily="18" typeface="Times New Roman"/>
              </a:rPr>
              <a:t>Definición de </a:t>
            </a:r>
            <a:r>
              <a:rPr b="1" dirty="0" lang="es-CO" sz="2200">
                <a:cs charset="0" panose="02020603050405020304" pitchFamily="18" typeface="Times New Roman"/>
              </a:rPr>
              <a:t>14 zonas de influencia universitaria</a:t>
            </a:r>
            <a:r>
              <a:rPr dirty="0" lang="es-CO" sz="2200">
                <a:cs charset="0" panose="02020603050405020304" pitchFamily="18" typeface="Times New Roman"/>
              </a:rPr>
              <a:t> en el AMVA (consolidación, renovación, asociación, ampliación, </a:t>
            </a:r>
            <a:r>
              <a:rPr dirty="0" err="1" lang="es-CO" sz="2200">
                <a:cs charset="0" panose="02020603050405020304" pitchFamily="18" typeface="Times New Roman"/>
              </a:rPr>
              <a:t>etc</a:t>
            </a:r>
            <a:r>
              <a:rPr dirty="0" lang="es-CO" sz="2200">
                <a:cs charset="0" panose="02020603050405020304" pitchFamily="18" typeface="Times New Roman"/>
              </a:rPr>
              <a:t>).</a:t>
            </a:r>
          </a:p>
        </p:txBody>
      </p:sp>
      <p:sp>
        <p:nvSpPr>
          <p:cNvPr id="6" name="Rectángulo: esquinas redondeadas 15">
            <a:extLst>
              <a:ext uri="{FF2B5EF4-FFF2-40B4-BE49-F238E27FC236}">
                <a16:creationId xmlns:a16="http://schemas.microsoft.com/office/drawing/2014/main" id="{FE48FF42-BA84-376E-41AD-84AF824ABF7D}"/>
              </a:ext>
            </a:extLst>
          </p:cNvPr>
          <p:cNvSpPr/>
          <p:nvPr/>
        </p:nvSpPr>
        <p:spPr>
          <a:xfrm>
            <a:off x="7176696" y="5960858"/>
            <a:ext cx="4808978" cy="643922"/>
          </a:xfrm>
          <a:prstGeom prst="roundRect">
            <a:avLst>
              <a:gd fmla="val 50000" name="adj"/>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CO" sz="2400"/>
              <a:t>Escala MICRO / Lo Particular</a:t>
            </a:r>
          </a:p>
        </p:txBody>
      </p:sp>
      <p:sp>
        <p:nvSpPr>
          <p:cNvPr id="7" name="Rectángulo: esquinas redondeadas 16">
            <a:extLst>
              <a:ext uri="{FF2B5EF4-FFF2-40B4-BE49-F238E27FC236}">
                <a16:creationId xmlns:a16="http://schemas.microsoft.com/office/drawing/2014/main" id="{2209592E-E62B-D912-ED72-360C377263D0}"/>
              </a:ext>
            </a:extLst>
          </p:cNvPr>
          <p:cNvSpPr/>
          <p:nvPr/>
        </p:nvSpPr>
        <p:spPr>
          <a:xfrm>
            <a:off x="7234813" y="6019397"/>
            <a:ext cx="4692321" cy="526845"/>
          </a:xfrm>
          <a:prstGeom prst="roundRect">
            <a:avLst>
              <a:gd fmla="val 50000" name="adj"/>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s-CO" sz="2800"/>
          </a:p>
        </p:txBody>
      </p:sp>
    </p:spTree>
    <p:extLst>
      <p:ext uri="{BB962C8B-B14F-4D97-AF65-F5344CB8AC3E}">
        <p14:creationId xmlns:p14="http://schemas.microsoft.com/office/powerpoint/2010/main" val="228453847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5">
                                            <p:txEl>
                                              <p:pRg end="0" st="0"/>
                                            </p:txEl>
                                          </p:spTgt>
                                        </p:tgtEl>
                                        <p:attrNameLst>
                                          <p:attrName>style.visibility</p:attrName>
                                        </p:attrNameLst>
                                      </p:cBhvr>
                                      <p:to>
                                        <p:strVal val="visible"/>
                                      </p:to>
                                    </p:set>
                                    <p:animEffect filter="fade" transition="in">
                                      <p:cBhvr>
                                        <p:cTn dur="500" id="7"/>
                                        <p:tgtEl>
                                          <p:spTgt spid="5">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5">
                                            <p:txEl>
                                              <p:pRg end="1" st="1"/>
                                            </p:txEl>
                                          </p:spTgt>
                                        </p:tgtEl>
                                        <p:attrNameLst>
                                          <p:attrName>style.visibility</p:attrName>
                                        </p:attrNameLst>
                                      </p:cBhvr>
                                      <p:to>
                                        <p:strVal val="visible"/>
                                      </p:to>
                                    </p:set>
                                    <p:animEffect filter="fade" transition="in">
                                      <p:cBhvr>
                                        <p:cTn dur="500" id="12"/>
                                        <p:tgtEl>
                                          <p:spTgt spid="5">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5">
                                            <p:txEl>
                                              <p:pRg end="2" st="2"/>
                                            </p:txEl>
                                          </p:spTgt>
                                        </p:tgtEl>
                                        <p:attrNameLst>
                                          <p:attrName>style.visibility</p:attrName>
                                        </p:attrNameLst>
                                      </p:cBhvr>
                                      <p:to>
                                        <p:strVal val="visible"/>
                                      </p:to>
                                    </p:set>
                                    <p:animEffect filter="fade" transition="in">
                                      <p:cBhvr>
                                        <p:cTn dur="500" id="17"/>
                                        <p:tgtEl>
                                          <p:spTgt spid="5">
                                            <p:txEl>
                                              <p:pRg end="2" st="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6"/>
      <p:bldP animBg="1" grpId="0" spid="7"/>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162E7E8-76BF-C58A-0591-ED35BB6EDE5F}"/>
              </a:ext>
            </a:extLst>
          </p:cNvPr>
          <p:cNvSpPr/>
          <p:nvPr/>
        </p:nvSpPr>
        <p:spPr>
          <a:xfrm>
            <a:off x="389207" y="2116837"/>
            <a:ext cx="3489371" cy="80185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Determinación de lineamientos</a:t>
            </a:r>
          </a:p>
        </p:txBody>
      </p:sp>
      <p:sp>
        <p:nvSpPr>
          <p:cNvPr id="7" name="Rectángulo 6">
            <a:extLst>
              <a:ext uri="{FF2B5EF4-FFF2-40B4-BE49-F238E27FC236}">
                <a16:creationId xmlns:a16="http://schemas.microsoft.com/office/drawing/2014/main" id="{1179CE41-C752-387E-FE93-AB2308D05728}"/>
              </a:ext>
            </a:extLst>
          </p:cNvPr>
          <p:cNvSpPr/>
          <p:nvPr/>
        </p:nvSpPr>
        <p:spPr>
          <a:xfrm>
            <a:off x="389207" y="4662010"/>
            <a:ext cx="3489370" cy="801859"/>
          </a:xfrm>
          <a:prstGeom prst="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Definición de proyectos estratégicos</a:t>
            </a:r>
          </a:p>
        </p:txBody>
      </p:sp>
      <p:sp>
        <p:nvSpPr>
          <p:cNvPr id="8" name="Título 1">
            <a:extLst>
              <a:ext uri="{FF2B5EF4-FFF2-40B4-BE49-F238E27FC236}">
                <a16:creationId xmlns:a16="http://schemas.microsoft.com/office/drawing/2014/main" id="{92713809-9D70-6B0C-9B87-8D35BC4FBD31}"/>
              </a:ext>
            </a:extLst>
          </p:cNvPr>
          <p:cNvSpPr txBox="1">
            <a:spLocks/>
          </p:cNvSpPr>
          <p:nvPr/>
        </p:nvSpPr>
        <p:spPr>
          <a:xfrm>
            <a:off x="0" y="171450"/>
            <a:ext cx="12193200" cy="52578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pPr>
            <a:r>
              <a:rPr lang="es-CO" sz="3600" dirty="0">
                <a:latin typeface="Calibri" panose="020F0502020204030204" pitchFamily="34" charset="0"/>
                <a:ea typeface="Calibri" panose="020F0502020204030204" pitchFamily="34" charset="0"/>
                <a:cs typeface="Times New Roman" panose="02020603050405020304" pitchFamily="18" charset="0"/>
              </a:rPr>
              <a:t>  Aplicación en el AMVA - Propuestas</a:t>
            </a:r>
          </a:p>
        </p:txBody>
      </p:sp>
      <p:sp>
        <p:nvSpPr>
          <p:cNvPr id="9" name="CuadroTexto 8">
            <a:extLst>
              <a:ext uri="{FF2B5EF4-FFF2-40B4-BE49-F238E27FC236}">
                <a16:creationId xmlns:a16="http://schemas.microsoft.com/office/drawing/2014/main" id="{DBED6821-CDF9-6734-05DF-DD3C9951516E}"/>
              </a:ext>
            </a:extLst>
          </p:cNvPr>
          <p:cNvSpPr txBox="1"/>
          <p:nvPr/>
        </p:nvSpPr>
        <p:spPr>
          <a:xfrm>
            <a:off x="4947353" y="1480315"/>
            <a:ext cx="6838811"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a. Priorización de zonas de influencia</a:t>
            </a:r>
          </a:p>
        </p:txBody>
      </p:sp>
      <p:sp>
        <p:nvSpPr>
          <p:cNvPr id="10" name="1 Rectángulo redondeado">
            <a:extLst>
              <a:ext uri="{FF2B5EF4-FFF2-40B4-BE49-F238E27FC236}">
                <a16:creationId xmlns:a16="http://schemas.microsoft.com/office/drawing/2014/main" id="{547F58D5-0499-AE73-1BB0-1D197E986604}"/>
              </a:ext>
            </a:extLst>
          </p:cNvPr>
          <p:cNvSpPr/>
          <p:nvPr/>
        </p:nvSpPr>
        <p:spPr>
          <a:xfrm>
            <a:off x="4929844" y="1457807"/>
            <a:ext cx="6872949" cy="48417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1" name="CuadroTexto 10">
            <a:extLst>
              <a:ext uri="{FF2B5EF4-FFF2-40B4-BE49-F238E27FC236}">
                <a16:creationId xmlns:a16="http://schemas.microsoft.com/office/drawing/2014/main" id="{F958CBF3-3CB8-157D-286E-780E97D87299}"/>
              </a:ext>
            </a:extLst>
          </p:cNvPr>
          <p:cNvSpPr txBox="1"/>
          <p:nvPr/>
        </p:nvSpPr>
        <p:spPr>
          <a:xfrm>
            <a:off x="4947353" y="2298188"/>
            <a:ext cx="6838811"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b. Generación de lineamientos</a:t>
            </a:r>
          </a:p>
        </p:txBody>
      </p:sp>
      <p:sp>
        <p:nvSpPr>
          <p:cNvPr id="12" name="1 Rectángulo redondeado">
            <a:extLst>
              <a:ext uri="{FF2B5EF4-FFF2-40B4-BE49-F238E27FC236}">
                <a16:creationId xmlns:a16="http://schemas.microsoft.com/office/drawing/2014/main" id="{C46BEAF0-6466-26E1-4DD2-FA43F1B1F606}"/>
              </a:ext>
            </a:extLst>
          </p:cNvPr>
          <p:cNvSpPr/>
          <p:nvPr/>
        </p:nvSpPr>
        <p:spPr>
          <a:xfrm>
            <a:off x="4929844" y="2275680"/>
            <a:ext cx="6872949" cy="48417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3" name="CuadroTexto 12">
            <a:extLst>
              <a:ext uri="{FF2B5EF4-FFF2-40B4-BE49-F238E27FC236}">
                <a16:creationId xmlns:a16="http://schemas.microsoft.com/office/drawing/2014/main" id="{CC0D7295-DC2D-1BA5-B4B4-491C616B2CFD}"/>
              </a:ext>
            </a:extLst>
          </p:cNvPr>
          <p:cNvSpPr txBox="1"/>
          <p:nvPr/>
        </p:nvSpPr>
        <p:spPr>
          <a:xfrm>
            <a:off x="4947353" y="3116061"/>
            <a:ext cx="6838811"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c. Aplicación de lineamientos en zonas de influencia</a:t>
            </a:r>
          </a:p>
        </p:txBody>
      </p:sp>
      <p:sp>
        <p:nvSpPr>
          <p:cNvPr id="14" name="1 Rectángulo redondeado">
            <a:extLst>
              <a:ext uri="{FF2B5EF4-FFF2-40B4-BE49-F238E27FC236}">
                <a16:creationId xmlns:a16="http://schemas.microsoft.com/office/drawing/2014/main" id="{9C14F294-8B15-0FE4-1454-C77FCA374EAE}"/>
              </a:ext>
            </a:extLst>
          </p:cNvPr>
          <p:cNvSpPr/>
          <p:nvPr/>
        </p:nvSpPr>
        <p:spPr>
          <a:xfrm>
            <a:off x="4929844" y="3093553"/>
            <a:ext cx="6872949" cy="48417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5" name="CuadroTexto 14">
            <a:extLst>
              <a:ext uri="{FF2B5EF4-FFF2-40B4-BE49-F238E27FC236}">
                <a16:creationId xmlns:a16="http://schemas.microsoft.com/office/drawing/2014/main" id="{25515D8C-45A9-C029-5715-D5C2D6EA9041}"/>
              </a:ext>
            </a:extLst>
          </p:cNvPr>
          <p:cNvSpPr txBox="1"/>
          <p:nvPr/>
        </p:nvSpPr>
        <p:spPr>
          <a:xfrm>
            <a:off x="4947353" y="4139648"/>
            <a:ext cx="6838811"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 Capacidad de zonas de influencia</a:t>
            </a:r>
          </a:p>
        </p:txBody>
      </p:sp>
      <p:sp>
        <p:nvSpPr>
          <p:cNvPr id="16" name="1 Rectángulo redondeado">
            <a:extLst>
              <a:ext uri="{FF2B5EF4-FFF2-40B4-BE49-F238E27FC236}">
                <a16:creationId xmlns:a16="http://schemas.microsoft.com/office/drawing/2014/main" id="{E5503C6B-A070-A7F4-50A2-CEFA782E26E1}"/>
              </a:ext>
            </a:extLst>
          </p:cNvPr>
          <p:cNvSpPr/>
          <p:nvPr/>
        </p:nvSpPr>
        <p:spPr>
          <a:xfrm>
            <a:off x="4929844" y="4117140"/>
            <a:ext cx="6872949" cy="48417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8" name="CuadroTexto 17">
            <a:extLst>
              <a:ext uri="{FF2B5EF4-FFF2-40B4-BE49-F238E27FC236}">
                <a16:creationId xmlns:a16="http://schemas.microsoft.com/office/drawing/2014/main" id="{767EECE6-19C9-EB82-8898-F3FA71D0BC0A}"/>
              </a:ext>
            </a:extLst>
          </p:cNvPr>
          <p:cNvSpPr txBox="1"/>
          <p:nvPr/>
        </p:nvSpPr>
        <p:spPr>
          <a:xfrm>
            <a:off x="4941596" y="5575233"/>
            <a:ext cx="6838811"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 Aspectos normativos en zonas de influencia</a:t>
            </a:r>
          </a:p>
        </p:txBody>
      </p:sp>
      <p:sp>
        <p:nvSpPr>
          <p:cNvPr id="19" name="1 Rectángulo redondeado">
            <a:extLst>
              <a:ext uri="{FF2B5EF4-FFF2-40B4-BE49-F238E27FC236}">
                <a16:creationId xmlns:a16="http://schemas.microsoft.com/office/drawing/2014/main" id="{418DB207-54CC-5F9E-203D-DF5D3DAE0153}"/>
              </a:ext>
            </a:extLst>
          </p:cNvPr>
          <p:cNvSpPr/>
          <p:nvPr/>
        </p:nvSpPr>
        <p:spPr>
          <a:xfrm>
            <a:off x="4924087" y="5552725"/>
            <a:ext cx="6872949" cy="48417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cxnSp>
        <p:nvCxnSpPr>
          <p:cNvPr id="21" name="Conector: angular 20">
            <a:extLst>
              <a:ext uri="{FF2B5EF4-FFF2-40B4-BE49-F238E27FC236}">
                <a16:creationId xmlns:a16="http://schemas.microsoft.com/office/drawing/2014/main" id="{33671F53-17A5-1590-CAA0-59AA94DCC466}"/>
              </a:ext>
            </a:extLst>
          </p:cNvPr>
          <p:cNvCxnSpPr>
            <a:stCxn id="5" idx="0"/>
            <a:endCxn id="10" idx="1"/>
          </p:cNvCxnSpPr>
          <p:nvPr/>
        </p:nvCxnSpPr>
        <p:spPr>
          <a:xfrm rot="5400000" flipH="1" flipV="1">
            <a:off x="3323397" y="510391"/>
            <a:ext cx="416943" cy="2795951"/>
          </a:xfrm>
          <a:prstGeom prst="bentConnector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Conector: angular 24">
            <a:extLst>
              <a:ext uri="{FF2B5EF4-FFF2-40B4-BE49-F238E27FC236}">
                <a16:creationId xmlns:a16="http://schemas.microsoft.com/office/drawing/2014/main" id="{93BFF050-CF05-26B0-964B-2086893FFAB3}"/>
              </a:ext>
            </a:extLst>
          </p:cNvPr>
          <p:cNvCxnSpPr>
            <a:stCxn id="5" idx="2"/>
            <a:endCxn id="14" idx="1"/>
          </p:cNvCxnSpPr>
          <p:nvPr/>
        </p:nvCxnSpPr>
        <p:spPr>
          <a:xfrm rot="16200000" flipH="1">
            <a:off x="3323396" y="1729192"/>
            <a:ext cx="416944" cy="2795951"/>
          </a:xfrm>
          <a:prstGeom prst="bentConnector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Conector recto 26">
            <a:extLst>
              <a:ext uri="{FF2B5EF4-FFF2-40B4-BE49-F238E27FC236}">
                <a16:creationId xmlns:a16="http://schemas.microsoft.com/office/drawing/2014/main" id="{2BEA4FB5-BCAE-934B-21D3-24230FC7E00C}"/>
              </a:ext>
            </a:extLst>
          </p:cNvPr>
          <p:cNvCxnSpPr>
            <a:stCxn id="5" idx="3"/>
            <a:endCxn id="12" idx="1"/>
          </p:cNvCxnSpPr>
          <p:nvPr/>
        </p:nvCxnSpPr>
        <p:spPr>
          <a:xfrm>
            <a:off x="3878578" y="2517767"/>
            <a:ext cx="1051266" cy="0"/>
          </a:xfrm>
          <a:prstGeom prst="lin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Conector: angular 29">
            <a:extLst>
              <a:ext uri="{FF2B5EF4-FFF2-40B4-BE49-F238E27FC236}">
                <a16:creationId xmlns:a16="http://schemas.microsoft.com/office/drawing/2014/main" id="{D42CA035-6B90-1C64-94DD-5DA163F7154F}"/>
              </a:ext>
            </a:extLst>
          </p:cNvPr>
          <p:cNvCxnSpPr>
            <a:stCxn id="7" idx="0"/>
            <a:endCxn id="16" idx="1"/>
          </p:cNvCxnSpPr>
          <p:nvPr/>
        </p:nvCxnSpPr>
        <p:spPr>
          <a:xfrm rot="5400000" flipH="1" flipV="1">
            <a:off x="3380477" y="3112643"/>
            <a:ext cx="302783" cy="2795952"/>
          </a:xfrm>
          <a:prstGeom prst="bentConnector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Conector: angular 31">
            <a:extLst>
              <a:ext uri="{FF2B5EF4-FFF2-40B4-BE49-F238E27FC236}">
                <a16:creationId xmlns:a16="http://schemas.microsoft.com/office/drawing/2014/main" id="{FBFA5CDA-2805-86E5-1AE0-89B09154E52F}"/>
              </a:ext>
            </a:extLst>
          </p:cNvPr>
          <p:cNvCxnSpPr>
            <a:stCxn id="7" idx="2"/>
            <a:endCxn id="19" idx="1"/>
          </p:cNvCxnSpPr>
          <p:nvPr/>
        </p:nvCxnSpPr>
        <p:spPr>
          <a:xfrm rot="16200000" flipH="1">
            <a:off x="3363518" y="4234242"/>
            <a:ext cx="330943" cy="2790195"/>
          </a:xfrm>
          <a:prstGeom prst="bentConnector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3" name="Rectángulo 2">
            <a:extLst>
              <a:ext uri="{FF2B5EF4-FFF2-40B4-BE49-F238E27FC236}">
                <a16:creationId xmlns:a16="http://schemas.microsoft.com/office/drawing/2014/main" id="{0D3092DE-6173-5F71-9ED7-08213FE5F365}"/>
              </a:ext>
            </a:extLst>
          </p:cNvPr>
          <p:cNvSpPr/>
          <p:nvPr/>
        </p:nvSpPr>
        <p:spPr>
          <a:xfrm>
            <a:off x="300365" y="2976829"/>
            <a:ext cx="11600903" cy="3168000"/>
          </a:xfrm>
          <a:prstGeom prst="rect">
            <a:avLst/>
          </a:prstGeom>
          <a:ln w="38100">
            <a:solidFill>
              <a:srgbClr val="0070C0"/>
            </a:solidFill>
            <a:prstDash val="dash"/>
          </a:ln>
        </p:spPr>
        <p:txBody>
          <a:bodyPr wrap="square">
            <a:spAutoFit/>
          </a:bodyPr>
          <a:lstStyle/>
          <a:p>
            <a:pPr algn="ctr"/>
            <a:endParaRPr lang="es-CO" sz="2400" kern="0" dirty="0">
              <a:solidFill>
                <a:schemeClr val="bg2">
                  <a:lumMod val="25000"/>
                </a:schemeClr>
              </a:solidFill>
            </a:endParaRPr>
          </a:p>
          <a:p>
            <a:pPr algn="ctr"/>
            <a:endParaRPr lang="es-CO" sz="2400" kern="0" dirty="0">
              <a:solidFill>
                <a:schemeClr val="bg2">
                  <a:lumMod val="25000"/>
                </a:schemeClr>
              </a:solidFill>
            </a:endParaRPr>
          </a:p>
          <a:p>
            <a:pPr algn="ctr"/>
            <a:endParaRPr lang="es-CO" sz="2400" kern="0" dirty="0">
              <a:solidFill>
                <a:schemeClr val="bg2">
                  <a:lumMod val="25000"/>
                </a:schemeClr>
              </a:solidFill>
            </a:endParaRPr>
          </a:p>
          <a:p>
            <a:pPr algn="ctr"/>
            <a:endParaRPr lang="es-CO" sz="2400" kern="0" dirty="0">
              <a:solidFill>
                <a:schemeClr val="bg2">
                  <a:lumMod val="25000"/>
                </a:schemeClr>
              </a:solidFill>
            </a:endParaRPr>
          </a:p>
          <a:p>
            <a:pPr algn="ctr"/>
            <a:endParaRPr lang="es-CO" sz="2400" kern="0" dirty="0">
              <a:solidFill>
                <a:schemeClr val="bg2">
                  <a:lumMod val="25000"/>
                </a:schemeClr>
              </a:solidFill>
            </a:endParaRPr>
          </a:p>
          <a:p>
            <a:pPr algn="ctr"/>
            <a:endParaRPr lang="es-CO" sz="2400" kern="0" dirty="0">
              <a:solidFill>
                <a:schemeClr val="bg2">
                  <a:lumMod val="25000"/>
                </a:schemeClr>
              </a:solidFill>
            </a:endParaRPr>
          </a:p>
          <a:p>
            <a:pPr algn="ctr"/>
            <a:endParaRPr lang="es-CO" sz="2400" kern="0" dirty="0">
              <a:solidFill>
                <a:schemeClr val="bg2">
                  <a:lumMod val="25000"/>
                </a:schemeClr>
              </a:solidFill>
            </a:endParaRPr>
          </a:p>
          <a:p>
            <a:pPr algn="ctr"/>
            <a:endParaRPr lang="es-CO" sz="2400" kern="0" dirty="0">
              <a:solidFill>
                <a:schemeClr val="bg2">
                  <a:lumMod val="25000"/>
                </a:schemeClr>
              </a:solidFill>
            </a:endParaRPr>
          </a:p>
        </p:txBody>
      </p:sp>
      <p:sp>
        <p:nvSpPr>
          <p:cNvPr id="4" name="Título 1">
            <a:extLst>
              <a:ext uri="{FF2B5EF4-FFF2-40B4-BE49-F238E27FC236}">
                <a16:creationId xmlns:a16="http://schemas.microsoft.com/office/drawing/2014/main" id="{9A87E31C-D5BB-C871-3ED6-87DAB798530E}"/>
              </a:ext>
            </a:extLst>
          </p:cNvPr>
          <p:cNvSpPr txBox="1">
            <a:spLocks/>
          </p:cNvSpPr>
          <p:nvPr/>
        </p:nvSpPr>
        <p:spPr>
          <a:xfrm>
            <a:off x="300365" y="6157629"/>
            <a:ext cx="11600903" cy="52585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pPr>
            <a:r>
              <a:rPr lang="es-CO" sz="2000" dirty="0">
                <a:latin typeface="Calibri" panose="020F0502020204030204" pitchFamily="34" charset="0"/>
                <a:ea typeface="Calibri" panose="020F0502020204030204" pitchFamily="34" charset="0"/>
                <a:cs typeface="Times New Roman" panose="02020603050405020304" pitchFamily="18" charset="0"/>
              </a:rPr>
              <a:t>*Avance posterior al propósito inicial de proyecto PAI</a:t>
            </a:r>
          </a:p>
        </p:txBody>
      </p:sp>
    </p:spTree>
    <p:extLst>
      <p:ext uri="{BB962C8B-B14F-4D97-AF65-F5344CB8AC3E}">
        <p14:creationId xmlns:p14="http://schemas.microsoft.com/office/powerpoint/2010/main" val="33462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animBg="1"/>
      <p:bldP spid="15" grpId="0"/>
      <p:bldP spid="16" grpId="0" animBg="1"/>
      <p:bldP spid="18" grpId="0"/>
      <p:bldP spid="19" grpId="0" animBg="1"/>
      <p:bldP spid="3" grpId="0" animBg="1"/>
      <p:bldP spid="4" grpId="0"/>
    </p:bld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09C3074F-5A47-2D38-07FD-AC118F7D884A}"/>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50" t="11502"/>
          <a:stretch/>
        </p:blipFill>
        <p:spPr bwMode="auto">
          <a:xfrm>
            <a:off x="98476" y="98476"/>
            <a:ext cx="7043782" cy="6611814"/>
          </a:xfrm>
          <a:prstGeom prst="rect">
            <a:avLst/>
          </a:prstGeom>
          <a:noFill/>
          <a:ln>
            <a:noFill/>
          </a:ln>
          <a:extLst>
            <a:ext uri="{53640926-AAD7-44D8-BBD7-CCE9431645EC}">
              <a14:shadowObscured xmlns:a14="http://schemas.microsoft.com/office/drawing/2010/main"/>
            </a:ext>
          </a:extLst>
        </p:spPr>
      </p:pic>
      <p:sp>
        <p:nvSpPr>
          <p:cNvPr id="15" name="Título 1">
            <a:extLst>
              <a:ext uri="{FF2B5EF4-FFF2-40B4-BE49-F238E27FC236}">
                <a16:creationId xmlns:a16="http://schemas.microsoft.com/office/drawing/2014/main" id="{F0B0936C-864B-1B44-B549-752D37394DB3}"/>
              </a:ext>
            </a:extLst>
          </p:cNvPr>
          <p:cNvSpPr>
            <a:spLocks noGrp="1"/>
          </p:cNvSpPr>
          <p:nvPr>
            <p:ph type="ctrTitle"/>
          </p:nvPr>
        </p:nvSpPr>
        <p:spPr>
          <a:xfrm>
            <a:off x="7176695" y="177012"/>
            <a:ext cx="4808979" cy="803489"/>
          </a:xfrm>
        </p:spPr>
        <p:txBody>
          <a:bodyPr anchor="ctr">
            <a:noAutofit/>
          </a:bodyPr>
          <a:lstStyle/>
          <a:p>
            <a:pPr algn="just">
              <a:lnSpc>
                <a:spcPct val="107000"/>
              </a:lnSpc>
            </a:pPr>
            <a:r>
              <a:rPr dirty="0" lang="es-CO" sz="2800">
                <a:latin charset="0" panose="020F0502020204030204" pitchFamily="34" typeface="Calibri"/>
                <a:ea charset="0" panose="020F0502020204030204" pitchFamily="34" typeface="Calibri"/>
                <a:cs charset="0" panose="02020603050405020304" pitchFamily="18" typeface="Times New Roman"/>
              </a:rPr>
              <a:t>a. Priorización de las zonas de influencia universitaria</a:t>
            </a:r>
            <a:endParaRPr dirty="0" lang="es-CO" sz="2800">
              <a:latin charset="0" panose="020F0502020204030204" pitchFamily="34" typeface="Calibri"/>
              <a:cs charset="0" panose="02020603050405020304" pitchFamily="18" typeface="Times New Roman"/>
            </a:endParaRPr>
          </a:p>
        </p:txBody>
      </p:sp>
      <p:sp>
        <p:nvSpPr>
          <p:cNvPr id="16" name="Rectángulo 15">
            <a:extLst>
              <a:ext uri="{FF2B5EF4-FFF2-40B4-BE49-F238E27FC236}">
                <a16:creationId xmlns:a16="http://schemas.microsoft.com/office/drawing/2014/main" id="{314E1609-8C58-1A2F-9492-1030F804453A}"/>
              </a:ext>
            </a:extLst>
          </p:cNvPr>
          <p:cNvSpPr/>
          <p:nvPr/>
        </p:nvSpPr>
        <p:spPr>
          <a:xfrm>
            <a:off x="7176696" y="2442518"/>
            <a:ext cx="4808978" cy="830997"/>
          </a:xfrm>
          <a:prstGeom prst="rect">
            <a:avLst/>
          </a:prstGeom>
          <a:ln w="19050">
            <a:solidFill>
              <a:srgbClr val="C00000"/>
            </a:solidFill>
            <a:prstDash val="dash"/>
          </a:ln>
        </p:spPr>
        <p:txBody>
          <a:bodyPr wrap="square">
            <a:spAutoFit/>
          </a:bodyPr>
          <a:lstStyle/>
          <a:p>
            <a:pPr algn="ctr"/>
            <a:r>
              <a:rPr dirty="0" kern="0" lang="es-CO" sz="2400">
                <a:solidFill>
                  <a:schemeClr val="bg2">
                    <a:lumMod val="25000"/>
                  </a:schemeClr>
                </a:solidFill>
              </a:rPr>
              <a:t>Matriz de priorización desde los tres determinantes anteriores</a:t>
            </a:r>
          </a:p>
        </p:txBody>
      </p:sp>
      <p:pic>
        <p:nvPicPr>
          <p:cNvPr id="17" name="Imagen 16">
            <a:extLst>
              <a:ext uri="{FF2B5EF4-FFF2-40B4-BE49-F238E27FC236}">
                <a16:creationId xmlns:a16="http://schemas.microsoft.com/office/drawing/2014/main" id="{391A0B63-2728-CA65-7841-DD4425C337E8}"/>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88314" l="2596" r="50489" t="52"/>
          <a:stretch/>
        </p:blipFill>
        <p:spPr bwMode="auto">
          <a:xfrm>
            <a:off x="7744841" y="1050702"/>
            <a:ext cx="3870542" cy="101865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7B4FC910-45FF-8525-03B1-9F3F02E50656}"/>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113" l="107" r="33" t="16"/>
          <a:stretch/>
        </p:blipFill>
        <p:spPr bwMode="auto">
          <a:xfrm>
            <a:off x="8299938" y="3573456"/>
            <a:ext cx="2642349" cy="2661830"/>
          </a:xfrm>
          <a:prstGeom prst="rect">
            <a:avLst/>
          </a:prstGeom>
          <a:noFill/>
          <a:ln>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9A06CFA6-F214-540B-9A4F-6AD75A70EE3D}"/>
              </a:ext>
            </a:extLst>
          </p:cNvPr>
          <p:cNvSpPr/>
          <p:nvPr/>
        </p:nvSpPr>
        <p:spPr>
          <a:xfrm>
            <a:off x="9610287" y="3573456"/>
            <a:ext cx="1332000" cy="1332000"/>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8" name="Rectángulo 7">
            <a:extLst>
              <a:ext uri="{FF2B5EF4-FFF2-40B4-BE49-F238E27FC236}">
                <a16:creationId xmlns:a16="http://schemas.microsoft.com/office/drawing/2014/main" id="{F4323B12-B571-3C2E-3F2A-3D794CE89496}"/>
              </a:ext>
            </a:extLst>
          </p:cNvPr>
          <p:cNvSpPr/>
          <p:nvPr/>
        </p:nvSpPr>
        <p:spPr>
          <a:xfrm>
            <a:off x="3483207" y="1115289"/>
            <a:ext cx="864000" cy="864000"/>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9" name="Rectángulo 8">
            <a:extLst>
              <a:ext uri="{FF2B5EF4-FFF2-40B4-BE49-F238E27FC236}">
                <a16:creationId xmlns:a16="http://schemas.microsoft.com/office/drawing/2014/main" id="{773ABC46-417F-B0C1-E884-03C8A7AA7502}"/>
              </a:ext>
            </a:extLst>
          </p:cNvPr>
          <p:cNvSpPr/>
          <p:nvPr/>
        </p:nvSpPr>
        <p:spPr>
          <a:xfrm>
            <a:off x="2310104" y="1765321"/>
            <a:ext cx="864000" cy="864000"/>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10" name="Rectángulo 9">
            <a:extLst>
              <a:ext uri="{FF2B5EF4-FFF2-40B4-BE49-F238E27FC236}">
                <a16:creationId xmlns:a16="http://schemas.microsoft.com/office/drawing/2014/main" id="{384A40A7-5B6A-D7B9-F1DB-66E24C2F95CE}"/>
              </a:ext>
            </a:extLst>
          </p:cNvPr>
          <p:cNvSpPr/>
          <p:nvPr/>
        </p:nvSpPr>
        <p:spPr>
          <a:xfrm>
            <a:off x="1966818" y="2885569"/>
            <a:ext cx="864000" cy="864000"/>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11" name="Rectángulo 10">
            <a:extLst>
              <a:ext uri="{FF2B5EF4-FFF2-40B4-BE49-F238E27FC236}">
                <a16:creationId xmlns:a16="http://schemas.microsoft.com/office/drawing/2014/main" id="{9EF57C49-5232-43EC-72D8-E9FFD506CACE}"/>
              </a:ext>
            </a:extLst>
          </p:cNvPr>
          <p:cNvSpPr/>
          <p:nvPr/>
        </p:nvSpPr>
        <p:spPr>
          <a:xfrm>
            <a:off x="1572138" y="4168968"/>
            <a:ext cx="864000" cy="864000"/>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12" name="Título 1">
            <a:extLst>
              <a:ext uri="{FF2B5EF4-FFF2-40B4-BE49-F238E27FC236}">
                <a16:creationId xmlns:a16="http://schemas.microsoft.com/office/drawing/2014/main" id="{F1988117-8511-FA91-DD06-3A924BFA2E50}"/>
              </a:ext>
            </a:extLst>
          </p:cNvPr>
          <p:cNvSpPr txBox="1">
            <a:spLocks/>
          </p:cNvSpPr>
          <p:nvPr/>
        </p:nvSpPr>
        <p:spPr>
          <a:xfrm>
            <a:off x="7603356" y="1984413"/>
            <a:ext cx="1280063" cy="310326"/>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dirty="0" lang="es-CO" sz="1600">
                <a:latin charset="0" panose="020F0502020204030204" pitchFamily="34" typeface="Calibri"/>
                <a:cs charset="0" panose="02020603050405020304" pitchFamily="18" typeface="Times New Roman"/>
              </a:rPr>
              <a:t>Localización</a:t>
            </a:r>
            <a:endParaRPr dirty="0" lang="es-CO" sz="1200">
              <a:latin charset="0" panose="020F0502020204030204" pitchFamily="34" typeface="Calibri"/>
              <a:cs charset="0" panose="02020603050405020304" pitchFamily="18" typeface="Times New Roman"/>
            </a:endParaRPr>
          </a:p>
        </p:txBody>
      </p:sp>
      <p:sp>
        <p:nvSpPr>
          <p:cNvPr id="13" name="Título 1">
            <a:extLst>
              <a:ext uri="{FF2B5EF4-FFF2-40B4-BE49-F238E27FC236}">
                <a16:creationId xmlns:a16="http://schemas.microsoft.com/office/drawing/2014/main" id="{AD8A2B69-4F03-39D9-8B11-07C6C8EBF3E0}"/>
              </a:ext>
            </a:extLst>
          </p:cNvPr>
          <p:cNvSpPr txBox="1">
            <a:spLocks/>
          </p:cNvSpPr>
          <p:nvPr/>
        </p:nvSpPr>
        <p:spPr>
          <a:xfrm>
            <a:off x="8905674" y="1984413"/>
            <a:ext cx="1548876" cy="310326"/>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dirty="0" lang="es-CO" sz="1600">
                <a:latin charset="0" panose="020F0502020204030204" pitchFamily="34" typeface="Calibri"/>
                <a:cs charset="0" panose="02020603050405020304" pitchFamily="18" typeface="Times New Roman"/>
              </a:rPr>
              <a:t>Potencialidades</a:t>
            </a:r>
            <a:endParaRPr dirty="0" lang="es-CO" sz="1200">
              <a:latin charset="0" panose="020F0502020204030204" pitchFamily="34" typeface="Calibri"/>
              <a:cs charset="0" panose="02020603050405020304" pitchFamily="18" typeface="Times New Roman"/>
            </a:endParaRPr>
          </a:p>
        </p:txBody>
      </p:sp>
      <p:sp>
        <p:nvSpPr>
          <p:cNvPr id="19" name="Título 1">
            <a:extLst>
              <a:ext uri="{FF2B5EF4-FFF2-40B4-BE49-F238E27FC236}">
                <a16:creationId xmlns:a16="http://schemas.microsoft.com/office/drawing/2014/main" id="{BDE84A15-78FF-8D00-505D-F7D8BDA59E7D}"/>
              </a:ext>
            </a:extLst>
          </p:cNvPr>
          <p:cNvSpPr txBox="1">
            <a:spLocks/>
          </p:cNvSpPr>
          <p:nvPr/>
        </p:nvSpPr>
        <p:spPr>
          <a:xfrm>
            <a:off x="10382112" y="1978775"/>
            <a:ext cx="1548876" cy="310326"/>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dirty="0" lang="es-CO" sz="1600">
                <a:latin charset="0" panose="020F0502020204030204" pitchFamily="34" typeface="Calibri"/>
                <a:cs charset="0" panose="02020603050405020304" pitchFamily="18" typeface="Times New Roman"/>
              </a:rPr>
              <a:t>Articulaciones</a:t>
            </a:r>
            <a:endParaRPr dirty="0" lang="es-CO" sz="1200">
              <a:latin charset="0" panose="020F0502020204030204" pitchFamily="34" typeface="Calibri"/>
              <a:cs charset="0" panose="02020603050405020304" pitchFamily="18" typeface="Times New Roman"/>
            </a:endParaRPr>
          </a:p>
        </p:txBody>
      </p:sp>
      <p:sp>
        <p:nvSpPr>
          <p:cNvPr id="2" name="Título 1">
            <a:extLst>
              <a:ext uri="{FF2B5EF4-FFF2-40B4-BE49-F238E27FC236}">
                <a16:creationId xmlns:a16="http://schemas.microsoft.com/office/drawing/2014/main" id="{EBE8594F-E8B9-D409-4F19-BD31B2A40DCB}"/>
              </a:ext>
            </a:extLst>
          </p:cNvPr>
          <p:cNvSpPr txBox="1">
            <a:spLocks/>
          </p:cNvSpPr>
          <p:nvPr/>
        </p:nvSpPr>
        <p:spPr>
          <a:xfrm>
            <a:off x="8334376" y="6112744"/>
            <a:ext cx="2615130" cy="673070"/>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b="1" dirty="0" lang="es-CO" sz="2000">
                <a:latin charset="0" panose="020F0502020204030204" pitchFamily="34" typeface="Calibri"/>
                <a:ea charset="0" panose="020F0502020204030204" pitchFamily="34" typeface="Calibri"/>
                <a:cs charset="0" panose="02020603050405020304" pitchFamily="18" typeface="Times New Roman"/>
              </a:rPr>
              <a:t>Prioridad</a:t>
            </a:r>
          </a:p>
          <a:p>
            <a:pPr>
              <a:lnSpc>
                <a:spcPct val="107000"/>
              </a:lnSpc>
            </a:pPr>
            <a:r>
              <a:rPr dirty="0" lang="es-CO" sz="1600">
                <a:latin charset="0" panose="020F0502020204030204" pitchFamily="34" typeface="Calibri"/>
                <a:ea charset="0" panose="020F0502020204030204" pitchFamily="34" typeface="Calibri"/>
                <a:cs charset="0" panose="02020603050405020304" pitchFamily="18" typeface="Times New Roman"/>
              </a:rPr>
              <a:t>Py. Estratégicos de ciudad</a:t>
            </a:r>
            <a:endParaRPr dirty="0" lang="es-CO" sz="1600">
              <a:latin charset="0" panose="020F0502020204030204" pitchFamily="34" typeface="Calibri"/>
              <a:cs charset="0" panose="02020603050405020304" pitchFamily="18" typeface="Times New Roman"/>
            </a:endParaRPr>
          </a:p>
        </p:txBody>
      </p:sp>
      <p:sp>
        <p:nvSpPr>
          <p:cNvPr id="3" name="Título 1">
            <a:extLst>
              <a:ext uri="{FF2B5EF4-FFF2-40B4-BE49-F238E27FC236}">
                <a16:creationId xmlns:a16="http://schemas.microsoft.com/office/drawing/2014/main" id="{D32CE1BF-06B6-8933-0E41-17742598D493}"/>
              </a:ext>
            </a:extLst>
          </p:cNvPr>
          <p:cNvSpPr txBox="1">
            <a:spLocks/>
          </p:cNvSpPr>
          <p:nvPr/>
        </p:nvSpPr>
        <p:spPr>
          <a:xfrm rot="16200000">
            <a:off x="6662738" y="4585103"/>
            <a:ext cx="2661829" cy="668841"/>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b="1" dirty="0" lang="es-CO" sz="2000">
                <a:latin charset="0" panose="020F0502020204030204" pitchFamily="34" typeface="Calibri"/>
                <a:ea charset="0" panose="020F0502020204030204" pitchFamily="34" typeface="Calibri"/>
                <a:cs charset="0" panose="02020603050405020304" pitchFamily="18" typeface="Times New Roman"/>
              </a:rPr>
              <a:t>Necesidad</a:t>
            </a:r>
          </a:p>
          <a:p>
            <a:pPr>
              <a:lnSpc>
                <a:spcPct val="107000"/>
              </a:lnSpc>
            </a:pPr>
            <a:r>
              <a:rPr dirty="0" lang="es-CO" sz="1600">
                <a:latin charset="0" panose="020F0502020204030204" pitchFamily="34" typeface="Calibri"/>
                <a:ea charset="0" panose="020F0502020204030204" pitchFamily="34" typeface="Calibri"/>
                <a:cs charset="0" panose="02020603050405020304" pitchFamily="18" typeface="Times New Roman"/>
              </a:rPr>
              <a:t>Incidencia UdeA en territorio</a:t>
            </a:r>
            <a:endParaRPr dirty="0" lang="es-CO" sz="1600">
              <a:latin charset="0" panose="020F0502020204030204" pitchFamily="34" typeface="Calibri"/>
              <a:cs charset="0" panose="02020603050405020304" pitchFamily="18" typeface="Times New Roman"/>
            </a:endParaRPr>
          </a:p>
        </p:txBody>
      </p:sp>
      <p:sp>
        <p:nvSpPr>
          <p:cNvPr id="4" name="Título 1">
            <a:extLst>
              <a:ext uri="{FF2B5EF4-FFF2-40B4-BE49-F238E27FC236}">
                <a16:creationId xmlns:a16="http://schemas.microsoft.com/office/drawing/2014/main" id="{4233B6EB-8261-B188-B9E9-121EDAF983B0}"/>
              </a:ext>
            </a:extLst>
          </p:cNvPr>
          <p:cNvSpPr txBox="1">
            <a:spLocks/>
          </p:cNvSpPr>
          <p:nvPr/>
        </p:nvSpPr>
        <p:spPr>
          <a:xfrm>
            <a:off x="1671096" y="2643389"/>
            <a:ext cx="355819" cy="379829"/>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just">
              <a:lnSpc>
                <a:spcPct val="107000"/>
              </a:lnSpc>
            </a:pPr>
            <a:r>
              <a:rPr b="1" dirty="0" lang="es-CO" sz="2800">
                <a:solidFill>
                  <a:srgbClr val="C00000"/>
                </a:solidFill>
                <a:latin charset="0" panose="020F0502020204030204" pitchFamily="34" typeface="Calibri"/>
                <a:ea charset="0" panose="020F0502020204030204" pitchFamily="34" typeface="Calibri"/>
                <a:cs charset="0" panose="02020603050405020304" pitchFamily="18" typeface="Times New Roman"/>
              </a:rPr>
              <a:t>*</a:t>
            </a:r>
            <a:endParaRPr b="1" dirty="0" lang="es-CO" sz="2800">
              <a:solidFill>
                <a:srgbClr val="C00000"/>
              </a:solidFill>
              <a:latin charset="0" panose="020F0502020204030204" pitchFamily="34" typeface="Calibri"/>
              <a:cs charset="0" panose="02020603050405020304" pitchFamily="18" typeface="Times New Roman"/>
            </a:endParaRPr>
          </a:p>
        </p:txBody>
      </p:sp>
      <p:sp>
        <p:nvSpPr>
          <p:cNvPr id="5" name="Título 1">
            <a:extLst>
              <a:ext uri="{FF2B5EF4-FFF2-40B4-BE49-F238E27FC236}">
                <a16:creationId xmlns:a16="http://schemas.microsoft.com/office/drawing/2014/main" id="{4023481B-040E-1D9B-EC03-9BFCFE52D7FC}"/>
              </a:ext>
            </a:extLst>
          </p:cNvPr>
          <p:cNvSpPr txBox="1">
            <a:spLocks/>
          </p:cNvSpPr>
          <p:nvPr/>
        </p:nvSpPr>
        <p:spPr>
          <a:xfrm>
            <a:off x="283381" y="257911"/>
            <a:ext cx="1645057" cy="624674"/>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just">
              <a:lnSpc>
                <a:spcPct val="107000"/>
              </a:lnSpc>
            </a:pPr>
            <a:r>
              <a:rPr b="1" dirty="0" lang="es-CO" sz="2800">
                <a:solidFill>
                  <a:srgbClr val="C00000"/>
                </a:solidFill>
                <a:latin charset="0" panose="020F0502020204030204" pitchFamily="34" typeface="Calibri"/>
                <a:ea charset="0" panose="020F0502020204030204" pitchFamily="34" typeface="Calibri"/>
                <a:cs charset="0" panose="02020603050405020304" pitchFamily="18" typeface="Times New Roman"/>
              </a:rPr>
              <a:t>* PMIF</a:t>
            </a:r>
            <a:endParaRPr b="1" dirty="0" lang="es-CO" sz="2800">
              <a:solidFill>
                <a:srgbClr val="C00000"/>
              </a:solidFill>
              <a:latin charset="0" panose="020F0502020204030204" pitchFamily="34" typeface="Calibri"/>
              <a:cs charset="0" panose="02020603050405020304" pitchFamily="18" typeface="Times New Roman"/>
            </a:endParaRPr>
          </a:p>
        </p:txBody>
      </p:sp>
      <p:sp>
        <p:nvSpPr>
          <p:cNvPr id="6" name="Título 1">
            <a:extLst>
              <a:ext uri="{FF2B5EF4-FFF2-40B4-BE49-F238E27FC236}">
                <a16:creationId xmlns:a16="http://schemas.microsoft.com/office/drawing/2014/main" id="{9C43664C-D71E-7E1E-6EAB-BA511EA07733}"/>
              </a:ext>
            </a:extLst>
          </p:cNvPr>
          <p:cNvSpPr txBox="1">
            <a:spLocks/>
          </p:cNvSpPr>
          <p:nvPr/>
        </p:nvSpPr>
        <p:spPr>
          <a:xfrm>
            <a:off x="3230263" y="882585"/>
            <a:ext cx="355819" cy="379829"/>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just">
              <a:lnSpc>
                <a:spcPct val="107000"/>
              </a:lnSpc>
            </a:pPr>
            <a:r>
              <a:rPr b="1" dirty="0" lang="es-CO" sz="2800">
                <a:solidFill>
                  <a:srgbClr val="C00000"/>
                </a:solidFill>
                <a:latin charset="0" panose="020F0502020204030204" pitchFamily="34" typeface="Calibri"/>
                <a:ea charset="0" panose="020F0502020204030204" pitchFamily="34" typeface="Calibri"/>
                <a:cs charset="0" panose="02020603050405020304" pitchFamily="18" typeface="Times New Roman"/>
              </a:rPr>
              <a:t>*</a:t>
            </a:r>
            <a:endParaRPr b="1" dirty="0" lang="es-CO" sz="2800">
              <a:solidFill>
                <a:srgbClr val="C00000"/>
              </a:solidFill>
              <a:latin charset="0" panose="020F0502020204030204" pitchFamily="34" typeface="Calibri"/>
              <a:cs charset="0" panose="02020603050405020304" pitchFamily="18" typeface="Times New Roman"/>
            </a:endParaRPr>
          </a:p>
        </p:txBody>
      </p:sp>
      <p:sp>
        <p:nvSpPr>
          <p:cNvPr id="20" name="Rectángulo 19">
            <a:extLst>
              <a:ext uri="{FF2B5EF4-FFF2-40B4-BE49-F238E27FC236}">
                <a16:creationId xmlns:a16="http://schemas.microsoft.com/office/drawing/2014/main" id="{A03ADDAA-0CF9-FCF7-FC06-20F7D2E6006E}"/>
              </a:ext>
            </a:extLst>
          </p:cNvPr>
          <p:cNvSpPr/>
          <p:nvPr/>
        </p:nvSpPr>
        <p:spPr>
          <a:xfrm>
            <a:off x="5555324" y="2769930"/>
            <a:ext cx="1413565" cy="261818"/>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21" name="Rectángulo 20">
            <a:extLst>
              <a:ext uri="{FF2B5EF4-FFF2-40B4-BE49-F238E27FC236}">
                <a16:creationId xmlns:a16="http://schemas.microsoft.com/office/drawing/2014/main" id="{ECBB292E-EBA1-CDD3-1353-C1E7BDDEFB57}"/>
              </a:ext>
            </a:extLst>
          </p:cNvPr>
          <p:cNvSpPr/>
          <p:nvPr/>
        </p:nvSpPr>
        <p:spPr>
          <a:xfrm>
            <a:off x="5559965" y="3031748"/>
            <a:ext cx="1413565" cy="261818"/>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22" name="Rectángulo 21">
            <a:extLst>
              <a:ext uri="{FF2B5EF4-FFF2-40B4-BE49-F238E27FC236}">
                <a16:creationId xmlns:a16="http://schemas.microsoft.com/office/drawing/2014/main" id="{E3D7884F-8678-D608-F962-4C5BD297D620}"/>
              </a:ext>
            </a:extLst>
          </p:cNvPr>
          <p:cNvSpPr/>
          <p:nvPr/>
        </p:nvSpPr>
        <p:spPr>
          <a:xfrm>
            <a:off x="5555324" y="3595425"/>
            <a:ext cx="1413565" cy="261818"/>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sp>
        <p:nvSpPr>
          <p:cNvPr id="23" name="Rectángulo 22">
            <a:extLst>
              <a:ext uri="{FF2B5EF4-FFF2-40B4-BE49-F238E27FC236}">
                <a16:creationId xmlns:a16="http://schemas.microsoft.com/office/drawing/2014/main" id="{E9937325-373C-9B8A-842A-E8C824FAFDCB}"/>
              </a:ext>
            </a:extLst>
          </p:cNvPr>
          <p:cNvSpPr/>
          <p:nvPr/>
        </p:nvSpPr>
        <p:spPr>
          <a:xfrm>
            <a:off x="5555324" y="5850587"/>
            <a:ext cx="1413565" cy="261818"/>
          </a:xfrm>
          <a:prstGeom prst="rect">
            <a:avLst/>
          </a:prstGeom>
          <a:ln w="38100">
            <a:solidFill>
              <a:srgbClr val="0070C0"/>
            </a:solidFill>
            <a:prstDash val="dash"/>
          </a:ln>
        </p:spPr>
        <p:txBody>
          <a:bodyPr wrap="square">
            <a:spAutoFit/>
          </a:bodyPr>
          <a:lstStyle/>
          <a:p>
            <a:pPr algn="ctr"/>
            <a:endParaRPr dirty="0" kern="0" lang="es-CO" sz="2400">
              <a:solidFill>
                <a:schemeClr val="bg2">
                  <a:lumMod val="25000"/>
                </a:schemeClr>
              </a:solidFill>
            </a:endParaRPr>
          </a:p>
        </p:txBody>
      </p:sp>
      <p:cxnSp>
        <p:nvCxnSpPr>
          <p:cNvPr id="25" name="Conector recto 24">
            <a:extLst>
              <a:ext uri="{FF2B5EF4-FFF2-40B4-BE49-F238E27FC236}">
                <a16:creationId xmlns:a16="http://schemas.microsoft.com/office/drawing/2014/main" id="{97510C1E-7886-CA8B-DEC8-602D45D0695C}"/>
              </a:ext>
            </a:extLst>
          </p:cNvPr>
          <p:cNvCxnSpPr>
            <a:cxnSpLocks/>
            <a:stCxn id="8" idx="2"/>
            <a:endCxn id="20" idx="1"/>
          </p:cNvCxnSpPr>
          <p:nvPr/>
        </p:nvCxnSpPr>
        <p:spPr>
          <a:xfrm>
            <a:off x="3915207" y="1979289"/>
            <a:ext cx="1640117" cy="921550"/>
          </a:xfrm>
          <a:prstGeom prst="line">
            <a:avLst/>
          </a:prstGeom>
          <a:ln w="38100">
            <a:solidFill>
              <a:srgbClr val="0070C0"/>
            </a:solidFill>
            <a:prstDash val="dash"/>
          </a:ln>
        </p:spPr>
      </p:cxnSp>
      <p:cxnSp>
        <p:nvCxnSpPr>
          <p:cNvPr id="27" name="Conector recto 26">
            <a:extLst>
              <a:ext uri="{FF2B5EF4-FFF2-40B4-BE49-F238E27FC236}">
                <a16:creationId xmlns:a16="http://schemas.microsoft.com/office/drawing/2014/main" id="{C937A71D-D204-4229-7F2C-95AD5023A290}"/>
              </a:ext>
            </a:extLst>
          </p:cNvPr>
          <p:cNvCxnSpPr>
            <a:cxnSpLocks/>
            <a:stCxn id="9" idx="3"/>
            <a:endCxn id="21" idx="1"/>
          </p:cNvCxnSpPr>
          <p:nvPr/>
        </p:nvCxnSpPr>
        <p:spPr>
          <a:xfrm>
            <a:off x="3174104" y="2197321"/>
            <a:ext cx="2385861" cy="965336"/>
          </a:xfrm>
          <a:prstGeom prst="line">
            <a:avLst/>
          </a:prstGeom>
          <a:ln w="38100">
            <a:solidFill>
              <a:srgbClr val="0070C0"/>
            </a:solidFill>
            <a:prstDash val="dash"/>
          </a:ln>
        </p:spPr>
      </p:cxnSp>
      <p:cxnSp>
        <p:nvCxnSpPr>
          <p:cNvPr id="32" name="Conector recto 31">
            <a:extLst>
              <a:ext uri="{FF2B5EF4-FFF2-40B4-BE49-F238E27FC236}">
                <a16:creationId xmlns:a16="http://schemas.microsoft.com/office/drawing/2014/main" id="{2F157422-FEC1-10AD-2AC7-3DD423112820}"/>
              </a:ext>
            </a:extLst>
          </p:cNvPr>
          <p:cNvCxnSpPr>
            <a:stCxn id="10" idx="3"/>
            <a:endCxn id="22" idx="1"/>
          </p:cNvCxnSpPr>
          <p:nvPr/>
        </p:nvCxnSpPr>
        <p:spPr>
          <a:xfrm>
            <a:off x="2830818" y="3317569"/>
            <a:ext cx="2724506" cy="408765"/>
          </a:xfrm>
          <a:prstGeom prst="line">
            <a:avLst/>
          </a:prstGeom>
          <a:ln w="38100">
            <a:solidFill>
              <a:srgbClr val="0070C0"/>
            </a:solidFill>
            <a:prstDash val="dash"/>
          </a:ln>
        </p:spPr>
      </p:cxnSp>
      <p:cxnSp>
        <p:nvCxnSpPr>
          <p:cNvPr id="35" name="Conector recto 34">
            <a:extLst>
              <a:ext uri="{FF2B5EF4-FFF2-40B4-BE49-F238E27FC236}">
                <a16:creationId xmlns:a16="http://schemas.microsoft.com/office/drawing/2014/main" id="{87DD2E49-6851-67A4-D563-AB268C3DB97B}"/>
              </a:ext>
            </a:extLst>
          </p:cNvPr>
          <p:cNvCxnSpPr>
            <a:stCxn id="11" idx="3"/>
            <a:endCxn id="23" idx="1"/>
          </p:cNvCxnSpPr>
          <p:nvPr/>
        </p:nvCxnSpPr>
        <p:spPr>
          <a:xfrm>
            <a:off x="2436138" y="4600968"/>
            <a:ext cx="3119186" cy="1380528"/>
          </a:xfrm>
          <a:prstGeom prst="line">
            <a:avLst/>
          </a:prstGeom>
          <a:ln w="38100">
            <a:solidFill>
              <a:srgbClr val="0070C0"/>
            </a:solidFill>
            <a:prstDash val="dash"/>
          </a:ln>
        </p:spPr>
      </p:cxnSp>
      <p:sp>
        <p:nvSpPr>
          <p:cNvPr id="28" name="Título 1">
            <a:extLst>
              <a:ext uri="{FF2B5EF4-FFF2-40B4-BE49-F238E27FC236}">
                <a16:creationId xmlns:a16="http://schemas.microsoft.com/office/drawing/2014/main" id="{1E9B8F78-5D28-4301-A3D7-00807BC655FA}"/>
              </a:ext>
            </a:extLst>
          </p:cNvPr>
          <p:cNvSpPr txBox="1">
            <a:spLocks/>
          </p:cNvSpPr>
          <p:nvPr/>
        </p:nvSpPr>
        <p:spPr>
          <a:xfrm>
            <a:off x="9941865" y="3320413"/>
            <a:ext cx="668843" cy="286163"/>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b="1" dirty="0" lang="es-ES" sz="1400">
                <a:solidFill>
                  <a:srgbClr val="C00000"/>
                </a:solidFill>
                <a:latin charset="0" panose="020F0502020204030204" pitchFamily="34" typeface="Calibri"/>
                <a:cs charset="0" panose="02020603050405020304" pitchFamily="18" typeface="Times New Roman"/>
              </a:rPr>
              <a:t>ALTA</a:t>
            </a:r>
            <a:endParaRPr b="1" dirty="0" lang="es-CO" sz="1400">
              <a:solidFill>
                <a:srgbClr val="C00000"/>
              </a:solidFill>
              <a:latin charset="0" panose="020F0502020204030204" pitchFamily="34" typeface="Calibri"/>
              <a:cs charset="0" panose="02020603050405020304" pitchFamily="18" typeface="Times New Roman"/>
            </a:endParaRPr>
          </a:p>
        </p:txBody>
      </p:sp>
      <p:sp>
        <p:nvSpPr>
          <p:cNvPr id="29" name="Título 1">
            <a:extLst>
              <a:ext uri="{FF2B5EF4-FFF2-40B4-BE49-F238E27FC236}">
                <a16:creationId xmlns:a16="http://schemas.microsoft.com/office/drawing/2014/main" id="{DB6037F0-7BD5-419F-BEF9-8CD4A9E1C70D}"/>
              </a:ext>
            </a:extLst>
          </p:cNvPr>
          <p:cNvSpPr txBox="1">
            <a:spLocks/>
          </p:cNvSpPr>
          <p:nvPr/>
        </p:nvSpPr>
        <p:spPr>
          <a:xfrm>
            <a:off x="8643094" y="3327989"/>
            <a:ext cx="668843" cy="286163"/>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b="1" dirty="0" lang="es-ES" sz="1400">
                <a:solidFill>
                  <a:srgbClr val="C00000"/>
                </a:solidFill>
                <a:latin charset="0" panose="020F0502020204030204" pitchFamily="34" typeface="Calibri"/>
                <a:cs charset="0" panose="02020603050405020304" pitchFamily="18" typeface="Times New Roman"/>
              </a:rPr>
              <a:t>BAJA</a:t>
            </a:r>
            <a:endParaRPr b="1" dirty="0" lang="es-CO" sz="1400">
              <a:solidFill>
                <a:srgbClr val="C00000"/>
              </a:solidFill>
              <a:latin charset="0" panose="020F0502020204030204" pitchFamily="34" typeface="Calibri"/>
              <a:cs charset="0" panose="02020603050405020304" pitchFamily="18" typeface="Times New Roman"/>
            </a:endParaRPr>
          </a:p>
        </p:txBody>
      </p:sp>
      <p:sp>
        <p:nvSpPr>
          <p:cNvPr id="30" name="Título 1">
            <a:extLst>
              <a:ext uri="{FF2B5EF4-FFF2-40B4-BE49-F238E27FC236}">
                <a16:creationId xmlns:a16="http://schemas.microsoft.com/office/drawing/2014/main" id="{421E7AD1-CCA9-4757-A64C-89415886E862}"/>
              </a:ext>
            </a:extLst>
          </p:cNvPr>
          <p:cNvSpPr txBox="1">
            <a:spLocks/>
          </p:cNvSpPr>
          <p:nvPr/>
        </p:nvSpPr>
        <p:spPr>
          <a:xfrm rot="16200000">
            <a:off x="10750948" y="4074314"/>
            <a:ext cx="668843" cy="286163"/>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b="1" dirty="0" lang="es-ES" sz="1400">
                <a:solidFill>
                  <a:srgbClr val="C00000"/>
                </a:solidFill>
                <a:latin charset="0" panose="020F0502020204030204" pitchFamily="34" typeface="Calibri"/>
                <a:cs charset="0" panose="02020603050405020304" pitchFamily="18" typeface="Times New Roman"/>
              </a:rPr>
              <a:t>ALTA</a:t>
            </a:r>
            <a:endParaRPr b="1" dirty="0" lang="es-CO" sz="1400">
              <a:solidFill>
                <a:srgbClr val="C00000"/>
              </a:solidFill>
              <a:latin charset="0" panose="020F0502020204030204" pitchFamily="34" typeface="Calibri"/>
              <a:cs charset="0" panose="02020603050405020304" pitchFamily="18" typeface="Times New Roman"/>
            </a:endParaRPr>
          </a:p>
        </p:txBody>
      </p:sp>
      <p:sp>
        <p:nvSpPr>
          <p:cNvPr id="31" name="Título 1">
            <a:extLst>
              <a:ext uri="{FF2B5EF4-FFF2-40B4-BE49-F238E27FC236}">
                <a16:creationId xmlns:a16="http://schemas.microsoft.com/office/drawing/2014/main" id="{AE42FFA9-8FD9-49F2-8D77-D97FDB63250D}"/>
              </a:ext>
            </a:extLst>
          </p:cNvPr>
          <p:cNvSpPr txBox="1">
            <a:spLocks/>
          </p:cNvSpPr>
          <p:nvPr/>
        </p:nvSpPr>
        <p:spPr>
          <a:xfrm rot="16200000">
            <a:off x="10758524" y="5373085"/>
            <a:ext cx="668843" cy="286163"/>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b="1" dirty="0" lang="es-ES" sz="1400">
                <a:solidFill>
                  <a:srgbClr val="C00000"/>
                </a:solidFill>
                <a:latin charset="0" panose="020F0502020204030204" pitchFamily="34" typeface="Calibri"/>
                <a:cs charset="0" panose="02020603050405020304" pitchFamily="18" typeface="Times New Roman"/>
              </a:rPr>
              <a:t>BAJA</a:t>
            </a:r>
            <a:endParaRPr b="1" dirty="0" lang="es-CO" sz="1400">
              <a:solidFill>
                <a:srgbClr val="C00000"/>
              </a:solidFill>
              <a:latin charset="0" panose="020F0502020204030204" pitchFamily="34" typeface="Calibri"/>
              <a:cs charset="0" panose="02020603050405020304" pitchFamily="18" typeface="Times New Roman"/>
            </a:endParaRPr>
          </a:p>
        </p:txBody>
      </p:sp>
    </p:spTree>
    <p:extLst>
      <p:ext uri="{BB962C8B-B14F-4D97-AF65-F5344CB8AC3E}">
        <p14:creationId xmlns:p14="http://schemas.microsoft.com/office/powerpoint/2010/main" val="45100810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500" id="21"/>
                                        <p:tgtEl>
                                          <p:spTgt spid="16"/>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10" presetSubtype="0">
                                  <p:stCondLst>
                                    <p:cond delay="0"/>
                                  </p:stCondLst>
                                  <p:childTnLst>
                                    <p:set>
                                      <p:cBhvr>
                                        <p:cTn dur="1" fill="hold" id="25">
                                          <p:stCondLst>
                                            <p:cond delay="0"/>
                                          </p:stCondLst>
                                        </p:cTn>
                                        <p:tgtEl>
                                          <p:spTgt spid="18"/>
                                        </p:tgtEl>
                                        <p:attrNameLst>
                                          <p:attrName>style.visibility</p:attrName>
                                        </p:attrNameLst>
                                      </p:cBhvr>
                                      <p:to>
                                        <p:strVal val="visible"/>
                                      </p:to>
                                    </p:set>
                                    <p:animEffect filter="fade" transition="in">
                                      <p:cBhvr>
                                        <p:cTn dur="500" id="26"/>
                                        <p:tgtEl>
                                          <p:spTgt spid="18"/>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
                                        </p:tgtEl>
                                        <p:attrNameLst>
                                          <p:attrName>style.visibility</p:attrName>
                                        </p:attrNameLst>
                                      </p:cBhvr>
                                      <p:to>
                                        <p:strVal val="visible"/>
                                      </p:to>
                                    </p:set>
                                    <p:animEffect filter="fade" transition="in">
                                      <p:cBhvr>
                                        <p:cTn dur="500" id="29"/>
                                        <p:tgtEl>
                                          <p:spTgt spid="3"/>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500" id="32"/>
                                        <p:tgtEl>
                                          <p:spTgt spid="2"/>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500" id="35"/>
                                        <p:tgtEl>
                                          <p:spTgt spid="28"/>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29"/>
                                        </p:tgtEl>
                                        <p:attrNameLst>
                                          <p:attrName>style.visibility</p:attrName>
                                        </p:attrNameLst>
                                      </p:cBhvr>
                                      <p:to>
                                        <p:strVal val="visible"/>
                                      </p:to>
                                    </p:set>
                                    <p:animEffect filter="fade" transition="in">
                                      <p:cBhvr>
                                        <p:cTn dur="500" id="38"/>
                                        <p:tgtEl>
                                          <p:spTgt spid="2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31"/>
                                        </p:tgtEl>
                                        <p:attrNameLst>
                                          <p:attrName>style.visibility</p:attrName>
                                        </p:attrNameLst>
                                      </p:cBhvr>
                                      <p:to>
                                        <p:strVal val="visible"/>
                                      </p:to>
                                    </p:set>
                                    <p:animEffect filter="fade" transition="in">
                                      <p:cBhvr>
                                        <p:cTn dur="500" id="41"/>
                                        <p:tgtEl>
                                          <p:spTgt spid="31"/>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30"/>
                                        </p:tgtEl>
                                        <p:attrNameLst>
                                          <p:attrName>style.visibility</p:attrName>
                                        </p:attrNameLst>
                                      </p:cBhvr>
                                      <p:to>
                                        <p:strVal val="visible"/>
                                      </p:to>
                                    </p:set>
                                    <p:animEffect filter="fade" transition="in">
                                      <p:cBhvr>
                                        <p:cTn dur="500" id="44"/>
                                        <p:tgtEl>
                                          <p:spTgt spid="30"/>
                                        </p:tgtEl>
                                      </p:cBhvr>
                                    </p:animEffect>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10" presetSubtype="0">
                                  <p:stCondLst>
                                    <p:cond delay="0"/>
                                  </p:stCondLst>
                                  <p:childTnLst>
                                    <p:set>
                                      <p:cBhvr>
                                        <p:cTn dur="1" fill="hold" id="48">
                                          <p:stCondLst>
                                            <p:cond delay="0"/>
                                          </p:stCondLst>
                                        </p:cTn>
                                        <p:tgtEl>
                                          <p:spTgt spid="7"/>
                                        </p:tgtEl>
                                        <p:attrNameLst>
                                          <p:attrName>style.visibility</p:attrName>
                                        </p:attrNameLst>
                                      </p:cBhvr>
                                      <p:to>
                                        <p:strVal val="visible"/>
                                      </p:to>
                                    </p:set>
                                    <p:animEffect filter="fade" transition="in">
                                      <p:cBhvr>
                                        <p:cTn dur="500" id="49"/>
                                        <p:tgtEl>
                                          <p:spTgt spid="7"/>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8"/>
                                        </p:tgtEl>
                                        <p:attrNameLst>
                                          <p:attrName>style.visibility</p:attrName>
                                        </p:attrNameLst>
                                      </p:cBhvr>
                                      <p:to>
                                        <p:strVal val="visible"/>
                                      </p:to>
                                    </p:set>
                                    <p:animEffect filter="fade" transition="in">
                                      <p:cBhvr>
                                        <p:cTn dur="500" id="52"/>
                                        <p:tgtEl>
                                          <p:spTgt spid="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9"/>
                                        </p:tgtEl>
                                        <p:attrNameLst>
                                          <p:attrName>style.visibility</p:attrName>
                                        </p:attrNameLst>
                                      </p:cBhvr>
                                      <p:to>
                                        <p:strVal val="visible"/>
                                      </p:to>
                                    </p:set>
                                    <p:animEffect filter="fade" transition="in">
                                      <p:cBhvr>
                                        <p:cTn dur="500" id="55"/>
                                        <p:tgtEl>
                                          <p:spTgt spid="9"/>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0"/>
                                        </p:tgtEl>
                                        <p:attrNameLst>
                                          <p:attrName>style.visibility</p:attrName>
                                        </p:attrNameLst>
                                      </p:cBhvr>
                                      <p:to>
                                        <p:strVal val="visible"/>
                                      </p:to>
                                    </p:set>
                                    <p:animEffect filter="fade" transition="in">
                                      <p:cBhvr>
                                        <p:cTn dur="500" id="58"/>
                                        <p:tgtEl>
                                          <p:spTgt spid="10"/>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11"/>
                                        </p:tgtEl>
                                        <p:attrNameLst>
                                          <p:attrName>style.visibility</p:attrName>
                                        </p:attrNameLst>
                                      </p:cBhvr>
                                      <p:to>
                                        <p:strVal val="visible"/>
                                      </p:to>
                                    </p:set>
                                    <p:animEffect filter="fade" transition="in">
                                      <p:cBhvr>
                                        <p:cTn dur="500" id="61"/>
                                        <p:tgtEl>
                                          <p:spTgt spid="11"/>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20"/>
                                        </p:tgtEl>
                                        <p:attrNameLst>
                                          <p:attrName>style.visibility</p:attrName>
                                        </p:attrNameLst>
                                      </p:cBhvr>
                                      <p:to>
                                        <p:strVal val="visible"/>
                                      </p:to>
                                    </p:set>
                                    <p:animEffect filter="fade" transition="in">
                                      <p:cBhvr>
                                        <p:cTn dur="500" id="64"/>
                                        <p:tgtEl>
                                          <p:spTgt spid="20"/>
                                        </p:tgtEl>
                                      </p:cBhvr>
                                    </p:animEffect>
                                  </p:childTnLst>
                                </p:cTn>
                              </p:par>
                              <p:par>
                                <p:cTn fill="hold" id="65" nodeType="withEffect" presetClass="entr" presetID="10" presetSubtype="0">
                                  <p:stCondLst>
                                    <p:cond delay="0"/>
                                  </p:stCondLst>
                                  <p:childTnLst>
                                    <p:set>
                                      <p:cBhvr>
                                        <p:cTn dur="1" fill="hold" id="66">
                                          <p:stCondLst>
                                            <p:cond delay="0"/>
                                          </p:stCondLst>
                                        </p:cTn>
                                        <p:tgtEl>
                                          <p:spTgt spid="25"/>
                                        </p:tgtEl>
                                        <p:attrNameLst>
                                          <p:attrName>style.visibility</p:attrName>
                                        </p:attrNameLst>
                                      </p:cBhvr>
                                      <p:to>
                                        <p:strVal val="visible"/>
                                      </p:to>
                                    </p:set>
                                    <p:animEffect filter="fade" transition="in">
                                      <p:cBhvr>
                                        <p:cTn dur="500" id="67"/>
                                        <p:tgtEl>
                                          <p:spTgt spid="25"/>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21"/>
                                        </p:tgtEl>
                                        <p:attrNameLst>
                                          <p:attrName>style.visibility</p:attrName>
                                        </p:attrNameLst>
                                      </p:cBhvr>
                                      <p:to>
                                        <p:strVal val="visible"/>
                                      </p:to>
                                    </p:set>
                                    <p:animEffect filter="fade" transition="in">
                                      <p:cBhvr>
                                        <p:cTn dur="500" id="70"/>
                                        <p:tgtEl>
                                          <p:spTgt spid="21"/>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22"/>
                                        </p:tgtEl>
                                        <p:attrNameLst>
                                          <p:attrName>style.visibility</p:attrName>
                                        </p:attrNameLst>
                                      </p:cBhvr>
                                      <p:to>
                                        <p:strVal val="visible"/>
                                      </p:to>
                                    </p:set>
                                    <p:animEffect filter="fade" transition="in">
                                      <p:cBhvr>
                                        <p:cTn dur="500" id="73"/>
                                        <p:tgtEl>
                                          <p:spTgt spid="22"/>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23"/>
                                        </p:tgtEl>
                                        <p:attrNameLst>
                                          <p:attrName>style.visibility</p:attrName>
                                        </p:attrNameLst>
                                      </p:cBhvr>
                                      <p:to>
                                        <p:strVal val="visible"/>
                                      </p:to>
                                    </p:set>
                                    <p:animEffect filter="fade" transition="in">
                                      <p:cBhvr>
                                        <p:cTn dur="500" id="76"/>
                                        <p:tgtEl>
                                          <p:spTgt spid="23"/>
                                        </p:tgtEl>
                                      </p:cBhvr>
                                    </p:animEffect>
                                  </p:childTnLst>
                                </p:cTn>
                              </p:par>
                              <p:par>
                                <p:cTn fill="hold" id="77" nodeType="withEffect" presetClass="entr" presetID="10" presetSubtype="0">
                                  <p:stCondLst>
                                    <p:cond delay="0"/>
                                  </p:stCondLst>
                                  <p:childTnLst>
                                    <p:set>
                                      <p:cBhvr>
                                        <p:cTn dur="1" fill="hold" id="78">
                                          <p:stCondLst>
                                            <p:cond delay="0"/>
                                          </p:stCondLst>
                                        </p:cTn>
                                        <p:tgtEl>
                                          <p:spTgt spid="27"/>
                                        </p:tgtEl>
                                        <p:attrNameLst>
                                          <p:attrName>style.visibility</p:attrName>
                                        </p:attrNameLst>
                                      </p:cBhvr>
                                      <p:to>
                                        <p:strVal val="visible"/>
                                      </p:to>
                                    </p:set>
                                    <p:animEffect filter="fade" transition="in">
                                      <p:cBhvr>
                                        <p:cTn dur="500" id="79"/>
                                        <p:tgtEl>
                                          <p:spTgt spid="27"/>
                                        </p:tgtEl>
                                      </p:cBhvr>
                                    </p:animEffect>
                                  </p:childTnLst>
                                </p:cTn>
                              </p:par>
                              <p:par>
                                <p:cTn fill="hold" id="80" nodeType="withEffect" presetClass="entr" presetID="10" presetSubtype="0">
                                  <p:stCondLst>
                                    <p:cond delay="0"/>
                                  </p:stCondLst>
                                  <p:childTnLst>
                                    <p:set>
                                      <p:cBhvr>
                                        <p:cTn dur="1" fill="hold" id="81">
                                          <p:stCondLst>
                                            <p:cond delay="0"/>
                                          </p:stCondLst>
                                        </p:cTn>
                                        <p:tgtEl>
                                          <p:spTgt spid="32"/>
                                        </p:tgtEl>
                                        <p:attrNameLst>
                                          <p:attrName>style.visibility</p:attrName>
                                        </p:attrNameLst>
                                      </p:cBhvr>
                                      <p:to>
                                        <p:strVal val="visible"/>
                                      </p:to>
                                    </p:set>
                                    <p:animEffect filter="fade" transition="in">
                                      <p:cBhvr>
                                        <p:cTn dur="500" id="82"/>
                                        <p:tgtEl>
                                          <p:spTgt spid="32"/>
                                        </p:tgtEl>
                                      </p:cBhvr>
                                    </p:animEffect>
                                  </p:childTnLst>
                                </p:cTn>
                              </p:par>
                              <p:par>
                                <p:cTn fill="hold" id="83" nodeType="withEffect" presetClass="entr" presetID="10" presetSubtype="0">
                                  <p:stCondLst>
                                    <p:cond delay="0"/>
                                  </p:stCondLst>
                                  <p:childTnLst>
                                    <p:set>
                                      <p:cBhvr>
                                        <p:cTn dur="1" fill="hold" id="84">
                                          <p:stCondLst>
                                            <p:cond delay="0"/>
                                          </p:stCondLst>
                                        </p:cTn>
                                        <p:tgtEl>
                                          <p:spTgt spid="35"/>
                                        </p:tgtEl>
                                        <p:attrNameLst>
                                          <p:attrName>style.visibility</p:attrName>
                                        </p:attrNameLst>
                                      </p:cBhvr>
                                      <p:to>
                                        <p:strVal val="visible"/>
                                      </p:to>
                                    </p:set>
                                    <p:animEffect filter="fade" transition="in">
                                      <p:cBhvr>
                                        <p:cTn dur="500" id="85"/>
                                        <p:tgtEl>
                                          <p:spTgt spid="35"/>
                                        </p:tgtEl>
                                      </p:cBhvr>
                                    </p:animEffect>
                                  </p:childTnLst>
                                </p:cTn>
                              </p:par>
                            </p:childTnLst>
                          </p:cTn>
                        </p:par>
                      </p:childTnLst>
                    </p:cTn>
                  </p:par>
                  <p:par>
                    <p:cTn fill="hold" id="86">
                      <p:stCondLst>
                        <p:cond delay="indefinite"/>
                      </p:stCondLst>
                      <p:childTnLst>
                        <p:par>
                          <p:cTn fill="hold" id="87">
                            <p:stCondLst>
                              <p:cond delay="0"/>
                            </p:stCondLst>
                            <p:childTnLst>
                              <p:par>
                                <p:cTn fill="hold" grpId="0" id="88" nodeType="clickEffect" presetClass="entr" presetID="10" presetSubtype="0">
                                  <p:stCondLst>
                                    <p:cond delay="0"/>
                                  </p:stCondLst>
                                  <p:childTnLst>
                                    <p:set>
                                      <p:cBhvr>
                                        <p:cTn dur="1" fill="hold" id="89">
                                          <p:stCondLst>
                                            <p:cond delay="0"/>
                                          </p:stCondLst>
                                        </p:cTn>
                                        <p:tgtEl>
                                          <p:spTgt spid="6"/>
                                        </p:tgtEl>
                                        <p:attrNameLst>
                                          <p:attrName>style.visibility</p:attrName>
                                        </p:attrNameLst>
                                      </p:cBhvr>
                                      <p:to>
                                        <p:strVal val="visible"/>
                                      </p:to>
                                    </p:set>
                                    <p:animEffect filter="fade" transition="in">
                                      <p:cBhvr>
                                        <p:cTn dur="500" id="90"/>
                                        <p:tgtEl>
                                          <p:spTgt spid="6"/>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4"/>
                                        </p:tgtEl>
                                        <p:attrNameLst>
                                          <p:attrName>style.visibility</p:attrName>
                                        </p:attrNameLst>
                                      </p:cBhvr>
                                      <p:to>
                                        <p:strVal val="visible"/>
                                      </p:to>
                                    </p:set>
                                    <p:animEffect filter="fade" transition="in">
                                      <p:cBhvr>
                                        <p:cTn dur="500" id="93"/>
                                        <p:tgtEl>
                                          <p:spTgt spid="4"/>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5"/>
                                        </p:tgtEl>
                                        <p:attrNameLst>
                                          <p:attrName>style.visibility</p:attrName>
                                        </p:attrNameLst>
                                      </p:cBhvr>
                                      <p:to>
                                        <p:strVal val="visible"/>
                                      </p:to>
                                    </p:set>
                                    <p:animEffect filter="fade" transition="in">
                                      <p:cBhvr>
                                        <p:cTn dur="500" id="9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6"/>
      <p:bldP animBg="1" grpId="0" spid="7"/>
      <p:bldP animBg="1" grpId="0" spid="8"/>
      <p:bldP animBg="1" grpId="0" spid="9"/>
      <p:bldP animBg="1" grpId="0" spid="10"/>
      <p:bldP animBg="1" grpId="0" spid="11"/>
      <p:bldP grpId="0" spid="12"/>
      <p:bldP grpId="0" spid="13"/>
      <p:bldP grpId="0" spid="19"/>
      <p:bldP grpId="0" spid="2"/>
      <p:bldP grpId="0" spid="3"/>
      <p:bldP grpId="0" spid="4"/>
      <p:bldP grpId="0" spid="5"/>
      <p:bldP grpId="0" spid="6"/>
      <p:bldP animBg="1" grpId="0" spid="20"/>
      <p:bldP animBg="1" grpId="0" spid="21"/>
      <p:bldP animBg="1" grpId="0" spid="22"/>
      <p:bldP animBg="1" grpId="0" spid="23"/>
      <p:bldP grpId="0" spid="28"/>
      <p:bldP grpId="0" spid="29"/>
      <p:bldP grpId="0" spid="30"/>
      <p:bldP grpId="0" spid="3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06BD5A3-B6E2-48D7-8EB9-7A547DA09FF5}"/>
              </a:ext>
            </a:extLst>
          </p:cNvPr>
          <p:cNvSpPr>
            <a:spLocks noGrp="1"/>
          </p:cNvSpPr>
          <p:nvPr>
            <p:ph type="ctrTitle"/>
          </p:nvPr>
        </p:nvSpPr>
        <p:spPr>
          <a:xfrm>
            <a:off x="344129" y="2573993"/>
            <a:ext cx="11503742" cy="2919379"/>
          </a:xfrm>
        </p:spPr>
        <p:txBody>
          <a:bodyPr anchor="ctr">
            <a:noAutofit/>
          </a:bodyPr>
          <a:lstStyle/>
          <a:p>
            <a:pPr>
              <a:lnSpc>
                <a:spcPct val="107000"/>
              </a:lnSpc>
              <a:spcAft>
                <a:spcPts val="0"/>
              </a:spcAft>
            </a:pPr>
            <a:r>
              <a:rPr lang="es-CO" sz="4000" dirty="0">
                <a:effectLst/>
                <a:latin typeface="Calibri" panose="020F0502020204030204" pitchFamily="34" charset="0"/>
                <a:ea typeface="Calibri" panose="020F0502020204030204" pitchFamily="34" charset="0"/>
                <a:cs typeface="Times New Roman" panose="02020603050405020304" pitchFamily="18" charset="0"/>
              </a:rPr>
              <a:t>¿Cómo podría darse el desarrollo físico-espacial de la Universidad de Antioquia en el Área Metropolitana del Valle de Aburrá (AMVA) para los próximos </a:t>
            </a:r>
            <a:r>
              <a:rPr lang="es-CO" sz="4000" dirty="0">
                <a:latin typeface="Calibri" panose="020F0502020204030204" pitchFamily="34" charset="0"/>
                <a:ea typeface="Calibri" panose="020F0502020204030204" pitchFamily="34" charset="0"/>
                <a:cs typeface="Times New Roman" panose="02020603050405020304" pitchFamily="18" charset="0"/>
              </a:rPr>
              <a:t>20</a:t>
            </a:r>
            <a:r>
              <a:rPr lang="es-CO" sz="4000" dirty="0">
                <a:effectLst/>
                <a:latin typeface="Calibri" panose="020F0502020204030204" pitchFamily="34" charset="0"/>
                <a:ea typeface="Calibri" panose="020F0502020204030204" pitchFamily="34" charset="0"/>
                <a:cs typeface="Times New Roman" panose="02020603050405020304" pitchFamily="18" charset="0"/>
              </a:rPr>
              <a:t> años?</a:t>
            </a:r>
          </a:p>
        </p:txBody>
      </p:sp>
      <p:sp>
        <p:nvSpPr>
          <p:cNvPr id="2" name="Rectángulo 1">
            <a:extLst>
              <a:ext uri="{FF2B5EF4-FFF2-40B4-BE49-F238E27FC236}">
                <a16:creationId xmlns:a16="http://schemas.microsoft.com/office/drawing/2014/main" id="{0C8C6440-408C-47FF-A3DA-9B15F892889B}"/>
              </a:ext>
            </a:extLst>
          </p:cNvPr>
          <p:cNvSpPr/>
          <p:nvPr/>
        </p:nvSpPr>
        <p:spPr>
          <a:xfrm>
            <a:off x="176981" y="884903"/>
            <a:ext cx="11872451" cy="943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solidFill>
                  <a:srgbClr val="4A9937"/>
                </a:solidFill>
                <a:latin typeface="+mj-lt"/>
              </a:rPr>
              <a:t>Pregunta orientadora:</a:t>
            </a:r>
            <a:endParaRPr lang="es-CO" sz="5400" b="1" dirty="0">
              <a:solidFill>
                <a:srgbClr val="4A9937"/>
              </a:solidFill>
              <a:latin typeface="+mj-lt"/>
            </a:endParaRPr>
          </a:p>
        </p:txBody>
      </p:sp>
    </p:spTree>
    <p:extLst>
      <p:ext uri="{BB962C8B-B14F-4D97-AF65-F5344CB8AC3E}">
        <p14:creationId xmlns:p14="http://schemas.microsoft.com/office/powerpoint/2010/main" val="386335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ítulo 1">
            <a:extLst>
              <a:ext uri="{FF2B5EF4-FFF2-40B4-BE49-F238E27FC236}">
                <a16:creationId xmlns:a16="http://schemas.microsoft.com/office/drawing/2014/main" id="{A260906A-B16A-0302-249F-52F261CBC745}"/>
              </a:ext>
            </a:extLst>
          </p:cNvPr>
          <p:cNvSpPr>
            <a:spLocks noGrp="1"/>
          </p:cNvSpPr>
          <p:nvPr>
            <p:ph type="ctrTitle"/>
          </p:nvPr>
        </p:nvSpPr>
        <p:spPr>
          <a:xfrm>
            <a:off x="0" y="171450"/>
            <a:ext cx="12193200" cy="525780"/>
          </a:xfrm>
        </p:spPr>
        <p:txBody>
          <a:bodyPr anchor="ctr">
            <a:noAutofit/>
          </a:bodyPr>
          <a:lstStyle/>
          <a:p>
            <a:pPr algn="just">
              <a:lnSpc>
                <a:spcPct val="107000"/>
              </a:lnSpc>
              <a:spcAft>
                <a:spcPts val="0"/>
              </a:spcAft>
            </a:pPr>
            <a:r>
              <a:rPr lang="es-CO" sz="3600" dirty="0">
                <a:effectLst/>
                <a:latin typeface="Calibri" panose="020F0502020204030204" pitchFamily="34" charset="0"/>
                <a:ea typeface="Calibri" panose="020F0502020204030204" pitchFamily="34" charset="0"/>
                <a:cs typeface="Times New Roman" panose="02020603050405020304" pitchFamily="18" charset="0"/>
              </a:rPr>
              <a:t>  </a:t>
            </a:r>
            <a:r>
              <a:rPr lang="es-CO" sz="2800" dirty="0">
                <a:effectLst/>
                <a:latin typeface="Calibri" panose="020F0502020204030204" pitchFamily="34" charset="0"/>
                <a:ea typeface="Calibri" panose="020F0502020204030204" pitchFamily="34" charset="0"/>
                <a:cs typeface="Times New Roman" panose="02020603050405020304" pitchFamily="18" charset="0"/>
              </a:rPr>
              <a:t>b. Generación de lineamientos (a manera de ejemplo)</a:t>
            </a:r>
          </a:p>
        </p:txBody>
      </p:sp>
      <p:sp>
        <p:nvSpPr>
          <p:cNvPr id="47" name="Rectángulo 46">
            <a:extLst>
              <a:ext uri="{FF2B5EF4-FFF2-40B4-BE49-F238E27FC236}">
                <a16:creationId xmlns:a16="http://schemas.microsoft.com/office/drawing/2014/main" id="{80211ACC-5EC0-AB3A-9FCB-304AAE8B4697}"/>
              </a:ext>
            </a:extLst>
          </p:cNvPr>
          <p:cNvSpPr/>
          <p:nvPr/>
        </p:nvSpPr>
        <p:spPr>
          <a:xfrm>
            <a:off x="422032" y="1993482"/>
            <a:ext cx="3123026" cy="5760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Matriz de lineamientos</a:t>
            </a:r>
          </a:p>
        </p:txBody>
      </p:sp>
      <p:sp>
        <p:nvSpPr>
          <p:cNvPr id="48" name="Rectángulo 47">
            <a:extLst>
              <a:ext uri="{FF2B5EF4-FFF2-40B4-BE49-F238E27FC236}">
                <a16:creationId xmlns:a16="http://schemas.microsoft.com/office/drawing/2014/main" id="{8119478E-AC90-CB34-36B1-FD6BE012AEDE}"/>
              </a:ext>
            </a:extLst>
          </p:cNvPr>
          <p:cNvSpPr/>
          <p:nvPr/>
        </p:nvSpPr>
        <p:spPr>
          <a:xfrm>
            <a:off x="422032" y="1071396"/>
            <a:ext cx="3123026" cy="5760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Matriz de variables</a:t>
            </a:r>
          </a:p>
        </p:txBody>
      </p:sp>
      <p:sp>
        <p:nvSpPr>
          <p:cNvPr id="50" name="CuadroTexto 49">
            <a:extLst>
              <a:ext uri="{FF2B5EF4-FFF2-40B4-BE49-F238E27FC236}">
                <a16:creationId xmlns:a16="http://schemas.microsoft.com/office/drawing/2014/main" id="{6AA3A097-AA33-475F-236F-29BCF97FD556}"/>
              </a:ext>
            </a:extLst>
          </p:cNvPr>
          <p:cNvSpPr txBox="1"/>
          <p:nvPr/>
        </p:nvSpPr>
        <p:spPr>
          <a:xfrm>
            <a:off x="3801947" y="2060493"/>
            <a:ext cx="6172047" cy="461665"/>
          </a:xfrm>
          <a:prstGeom prst="rect">
            <a:avLst/>
          </a:prstGeom>
          <a:noFill/>
        </p:spPr>
        <p:txBody>
          <a:bodyPr wrap="square" rtlCol="0">
            <a:spAutoFit/>
          </a:bodyPr>
          <a:lstStyle/>
          <a:p>
            <a:pPr algn="just">
              <a:spcAft>
                <a:spcPts val="100"/>
              </a:spcAft>
            </a:pPr>
            <a:r>
              <a:rPr lang="es-ES" sz="2400" b="1" dirty="0">
                <a:latin typeface="Calibri" panose="020F0502020204030204" pitchFamily="34" charset="0"/>
                <a:ea typeface="Calibri" panose="020F0502020204030204" pitchFamily="34" charset="0"/>
                <a:cs typeface="Times New Roman" panose="02020603050405020304" pitchFamily="18" charset="0"/>
              </a:rPr>
              <a:t>Articular y consolidar la estructura ecológica</a:t>
            </a:r>
            <a:endParaRPr lang="es-CO"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a:extLst>
              <a:ext uri="{FF2B5EF4-FFF2-40B4-BE49-F238E27FC236}">
                <a16:creationId xmlns:a16="http://schemas.microsoft.com/office/drawing/2014/main" id="{FD45738B-6FE0-E09C-3CB6-BD84E520C780}"/>
              </a:ext>
            </a:extLst>
          </p:cNvPr>
          <p:cNvSpPr txBox="1"/>
          <p:nvPr/>
        </p:nvSpPr>
        <p:spPr>
          <a:xfrm>
            <a:off x="3756074" y="1097786"/>
            <a:ext cx="7104183" cy="523220"/>
          </a:xfrm>
          <a:prstGeom prst="rect">
            <a:avLst/>
          </a:prstGeom>
          <a:noFill/>
        </p:spPr>
        <p:txBody>
          <a:bodyPr wrap="square" rtlCol="0">
            <a:spAutoFit/>
          </a:bodyPr>
          <a:lstStyle/>
          <a:p>
            <a:pPr algn="just">
              <a:spcAft>
                <a:spcPts val="100"/>
              </a:spcAft>
            </a:pPr>
            <a:r>
              <a:rPr lang="es-ES" sz="2800" b="1" dirty="0">
                <a:latin typeface="Calibri" panose="020F0502020204030204" pitchFamily="34" charset="0"/>
                <a:ea typeface="Calibri" panose="020F0502020204030204" pitchFamily="34" charset="0"/>
                <a:cs typeface="Times New Roman" panose="02020603050405020304" pitchFamily="18" charset="0"/>
              </a:rPr>
              <a:t>Estructura ecológica (Dimensión Ambiental)</a:t>
            </a:r>
            <a:endParaRPr lang="es-CO"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3" name="CuadroTexto 52">
            <a:extLst>
              <a:ext uri="{FF2B5EF4-FFF2-40B4-BE49-F238E27FC236}">
                <a16:creationId xmlns:a16="http://schemas.microsoft.com/office/drawing/2014/main" id="{8801245A-96DF-2B0A-6FAE-84C81E38E961}"/>
              </a:ext>
            </a:extLst>
          </p:cNvPr>
          <p:cNvSpPr txBox="1"/>
          <p:nvPr/>
        </p:nvSpPr>
        <p:spPr>
          <a:xfrm>
            <a:off x="422031" y="2850945"/>
            <a:ext cx="9551959" cy="830997"/>
          </a:xfrm>
          <a:prstGeom prst="rect">
            <a:avLst/>
          </a:prstGeom>
          <a:noFill/>
        </p:spPr>
        <p:txBody>
          <a:bodyPr wrap="square">
            <a:spAutoFit/>
          </a:bodyPr>
          <a:lstStyle/>
          <a:p>
            <a:pPr marL="285750" indent="-285750">
              <a:buFont typeface="Arial" panose="020B0604020202020204" pitchFamily="34" charset="0"/>
              <a:buChar char="•"/>
            </a:pPr>
            <a:r>
              <a:rPr lang="es-CO" sz="2400" dirty="0"/>
              <a:t>Articulación con las áreas protegidas, los suelos de protección y la zonificación ambiental.</a:t>
            </a:r>
          </a:p>
        </p:txBody>
      </p:sp>
      <p:sp>
        <p:nvSpPr>
          <p:cNvPr id="55" name="CuadroTexto 54">
            <a:extLst>
              <a:ext uri="{FF2B5EF4-FFF2-40B4-BE49-F238E27FC236}">
                <a16:creationId xmlns:a16="http://schemas.microsoft.com/office/drawing/2014/main" id="{A636A7F1-B5C9-A572-4E0A-83191F6828E0}"/>
              </a:ext>
            </a:extLst>
          </p:cNvPr>
          <p:cNvSpPr txBox="1"/>
          <p:nvPr/>
        </p:nvSpPr>
        <p:spPr>
          <a:xfrm>
            <a:off x="422034" y="3921096"/>
            <a:ext cx="9551960" cy="1569660"/>
          </a:xfrm>
          <a:prstGeom prst="rect">
            <a:avLst/>
          </a:prstGeom>
          <a:noFill/>
        </p:spPr>
        <p:txBody>
          <a:bodyPr wrap="square">
            <a:spAutoFit/>
          </a:bodyPr>
          <a:lstStyle/>
          <a:p>
            <a:pPr marL="285750" indent="-285750" algn="just">
              <a:buFont typeface="Arial" panose="020B0604020202020204" pitchFamily="34" charset="0"/>
              <a:buChar char="•"/>
            </a:pPr>
            <a:r>
              <a:rPr lang="es-CO" sz="2400" dirty="0"/>
              <a:t>Identificar las áreas protegidas en el territorio.</a:t>
            </a:r>
          </a:p>
          <a:p>
            <a:pPr marL="285750" indent="-285750" algn="just">
              <a:buFont typeface="Arial" panose="020B0604020202020204" pitchFamily="34" charset="0"/>
              <a:buChar char="•"/>
            </a:pPr>
            <a:r>
              <a:rPr lang="es-ES" sz="2400" dirty="0"/>
              <a:t>Identificar la zonificación ambiental en el territorio</a:t>
            </a:r>
          </a:p>
          <a:p>
            <a:pPr marL="285750" indent="-285750" algn="just">
              <a:buFont typeface="Arial" panose="020B0604020202020204" pitchFamily="34" charset="0"/>
              <a:buChar char="•"/>
            </a:pPr>
            <a:r>
              <a:rPr lang="es-ES" sz="2400" dirty="0"/>
              <a:t>Establecer un modelo de desarrollo que considere los tratamientos para las áreas protegidas, los suelos de protección  y la zonificación ambiental </a:t>
            </a:r>
            <a:endParaRPr lang="es-CO" sz="2400" dirty="0"/>
          </a:p>
        </p:txBody>
      </p:sp>
      <p:sp>
        <p:nvSpPr>
          <p:cNvPr id="56" name="CuadroTexto 55">
            <a:extLst>
              <a:ext uri="{FF2B5EF4-FFF2-40B4-BE49-F238E27FC236}">
                <a16:creationId xmlns:a16="http://schemas.microsoft.com/office/drawing/2014/main" id="{E867DBBD-B71C-EC80-0FB8-383D8695E1A0}"/>
              </a:ext>
            </a:extLst>
          </p:cNvPr>
          <p:cNvSpPr txBox="1"/>
          <p:nvPr/>
        </p:nvSpPr>
        <p:spPr>
          <a:xfrm>
            <a:off x="422032" y="5736100"/>
            <a:ext cx="9551958" cy="830997"/>
          </a:xfrm>
          <a:prstGeom prst="rect">
            <a:avLst/>
          </a:prstGeom>
          <a:noFill/>
        </p:spPr>
        <p:txBody>
          <a:bodyPr wrap="square">
            <a:spAutoFit/>
          </a:bodyPr>
          <a:lstStyle/>
          <a:p>
            <a:pPr marL="285750" indent="-285750">
              <a:buFont typeface="Arial" panose="020B0604020202020204" pitchFamily="34" charset="0"/>
              <a:buChar char="•"/>
            </a:pPr>
            <a:r>
              <a:rPr lang="es-ES" sz="2400" dirty="0"/>
              <a:t>Reconocimiento de los recursos del suelo en el territorio donde se inserta la universidad.</a:t>
            </a:r>
            <a:endParaRPr lang="es-CO" sz="2400" dirty="0"/>
          </a:p>
        </p:txBody>
      </p:sp>
      <p:sp>
        <p:nvSpPr>
          <p:cNvPr id="57" name="1 Rectángulo redondeado">
            <a:extLst>
              <a:ext uri="{FF2B5EF4-FFF2-40B4-BE49-F238E27FC236}">
                <a16:creationId xmlns:a16="http://schemas.microsoft.com/office/drawing/2014/main" id="{4481496C-4948-8F9C-5072-DAB89376C39C}"/>
              </a:ext>
            </a:extLst>
          </p:cNvPr>
          <p:cNvSpPr/>
          <p:nvPr/>
        </p:nvSpPr>
        <p:spPr>
          <a:xfrm>
            <a:off x="3801947" y="1993482"/>
            <a:ext cx="6172047" cy="576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400">
              <a:solidFill>
                <a:schemeClr val="tx1"/>
              </a:solidFill>
            </a:endParaRPr>
          </a:p>
        </p:txBody>
      </p:sp>
      <p:sp>
        <p:nvSpPr>
          <p:cNvPr id="58" name="1 Rectángulo redondeado">
            <a:extLst>
              <a:ext uri="{FF2B5EF4-FFF2-40B4-BE49-F238E27FC236}">
                <a16:creationId xmlns:a16="http://schemas.microsoft.com/office/drawing/2014/main" id="{0ED7DF54-6EBB-98B4-2E81-C6041174720C}"/>
              </a:ext>
            </a:extLst>
          </p:cNvPr>
          <p:cNvSpPr/>
          <p:nvPr/>
        </p:nvSpPr>
        <p:spPr>
          <a:xfrm>
            <a:off x="422031" y="2844167"/>
            <a:ext cx="9551959" cy="83099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59" name="1 Rectángulo redondeado">
            <a:extLst>
              <a:ext uri="{FF2B5EF4-FFF2-40B4-BE49-F238E27FC236}">
                <a16:creationId xmlns:a16="http://schemas.microsoft.com/office/drawing/2014/main" id="{CDED6CDB-3E51-DD7F-C121-629B811E3F1D}"/>
              </a:ext>
            </a:extLst>
          </p:cNvPr>
          <p:cNvSpPr/>
          <p:nvPr/>
        </p:nvSpPr>
        <p:spPr>
          <a:xfrm>
            <a:off x="422033" y="3885422"/>
            <a:ext cx="9551961" cy="1605334"/>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60" name="1 Rectángulo redondeado">
            <a:extLst>
              <a:ext uri="{FF2B5EF4-FFF2-40B4-BE49-F238E27FC236}">
                <a16:creationId xmlns:a16="http://schemas.microsoft.com/office/drawing/2014/main" id="{AA7EC637-A060-1276-4AAA-CCCF4B6E9E58}"/>
              </a:ext>
            </a:extLst>
          </p:cNvPr>
          <p:cNvSpPr/>
          <p:nvPr/>
        </p:nvSpPr>
        <p:spPr>
          <a:xfrm>
            <a:off x="422032" y="5694236"/>
            <a:ext cx="9551958" cy="83099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67" name="Rectángulo: esquinas redondeadas 66">
            <a:extLst>
              <a:ext uri="{FF2B5EF4-FFF2-40B4-BE49-F238E27FC236}">
                <a16:creationId xmlns:a16="http://schemas.microsoft.com/office/drawing/2014/main" id="{9DB0875D-1048-1E7E-9079-E1949F137E05}"/>
              </a:ext>
            </a:extLst>
          </p:cNvPr>
          <p:cNvSpPr/>
          <p:nvPr/>
        </p:nvSpPr>
        <p:spPr>
          <a:xfrm>
            <a:off x="10147006" y="1994952"/>
            <a:ext cx="1587182" cy="5760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Lo Macro</a:t>
            </a:r>
          </a:p>
        </p:txBody>
      </p:sp>
      <p:sp>
        <p:nvSpPr>
          <p:cNvPr id="68" name="Rectángulo: esquinas redondeadas 67">
            <a:extLst>
              <a:ext uri="{FF2B5EF4-FFF2-40B4-BE49-F238E27FC236}">
                <a16:creationId xmlns:a16="http://schemas.microsoft.com/office/drawing/2014/main" id="{CF2F86CC-1681-02C5-B064-B6C8611DF626}"/>
              </a:ext>
            </a:extLst>
          </p:cNvPr>
          <p:cNvSpPr/>
          <p:nvPr/>
        </p:nvSpPr>
        <p:spPr>
          <a:xfrm>
            <a:off x="10180313" y="2014247"/>
            <a:ext cx="1527554" cy="5286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73" name="Rectángulo: esquinas redondeadas 72">
            <a:extLst>
              <a:ext uri="{FF2B5EF4-FFF2-40B4-BE49-F238E27FC236}">
                <a16:creationId xmlns:a16="http://schemas.microsoft.com/office/drawing/2014/main" id="{DA44AEFE-3E6F-5E9E-7390-D7E0892429FC}"/>
              </a:ext>
            </a:extLst>
          </p:cNvPr>
          <p:cNvSpPr/>
          <p:nvPr/>
        </p:nvSpPr>
        <p:spPr>
          <a:xfrm>
            <a:off x="10147006" y="2925603"/>
            <a:ext cx="1587182" cy="576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Lo Meso</a:t>
            </a:r>
          </a:p>
        </p:txBody>
      </p:sp>
      <p:sp>
        <p:nvSpPr>
          <p:cNvPr id="74" name="Rectángulo: esquinas redondeadas 73">
            <a:extLst>
              <a:ext uri="{FF2B5EF4-FFF2-40B4-BE49-F238E27FC236}">
                <a16:creationId xmlns:a16="http://schemas.microsoft.com/office/drawing/2014/main" id="{B60D4BB0-579C-D433-3026-2DFCFEC3D1F8}"/>
              </a:ext>
            </a:extLst>
          </p:cNvPr>
          <p:cNvSpPr/>
          <p:nvPr/>
        </p:nvSpPr>
        <p:spPr>
          <a:xfrm>
            <a:off x="10180313" y="2944898"/>
            <a:ext cx="1527554" cy="5286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75" name="Rectángulo: esquinas redondeadas 74">
            <a:extLst>
              <a:ext uri="{FF2B5EF4-FFF2-40B4-BE49-F238E27FC236}">
                <a16:creationId xmlns:a16="http://schemas.microsoft.com/office/drawing/2014/main" id="{EC888844-6625-F230-7270-CD98EFA0A304}"/>
              </a:ext>
            </a:extLst>
          </p:cNvPr>
          <p:cNvSpPr/>
          <p:nvPr/>
        </p:nvSpPr>
        <p:spPr>
          <a:xfrm>
            <a:off x="10147006" y="5814202"/>
            <a:ext cx="1587182" cy="576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Lo Meso</a:t>
            </a:r>
          </a:p>
        </p:txBody>
      </p:sp>
      <p:sp>
        <p:nvSpPr>
          <p:cNvPr id="76" name="Rectángulo: esquinas redondeadas 75">
            <a:extLst>
              <a:ext uri="{FF2B5EF4-FFF2-40B4-BE49-F238E27FC236}">
                <a16:creationId xmlns:a16="http://schemas.microsoft.com/office/drawing/2014/main" id="{AE32F0A3-7484-000F-35F4-2A2B9DBB377A}"/>
              </a:ext>
            </a:extLst>
          </p:cNvPr>
          <p:cNvSpPr/>
          <p:nvPr/>
        </p:nvSpPr>
        <p:spPr>
          <a:xfrm>
            <a:off x="10180313" y="5833497"/>
            <a:ext cx="1527554" cy="5286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77" name="Rectángulo: esquinas redondeadas 76">
            <a:extLst>
              <a:ext uri="{FF2B5EF4-FFF2-40B4-BE49-F238E27FC236}">
                <a16:creationId xmlns:a16="http://schemas.microsoft.com/office/drawing/2014/main" id="{CCB5FA4F-D204-6A7C-832B-7333CB98A19C}"/>
              </a:ext>
            </a:extLst>
          </p:cNvPr>
          <p:cNvSpPr/>
          <p:nvPr/>
        </p:nvSpPr>
        <p:spPr>
          <a:xfrm>
            <a:off x="10147006" y="4335631"/>
            <a:ext cx="1587182" cy="5760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Lo Micro</a:t>
            </a:r>
          </a:p>
        </p:txBody>
      </p:sp>
      <p:sp>
        <p:nvSpPr>
          <p:cNvPr id="78" name="Rectángulo: esquinas redondeadas 77">
            <a:extLst>
              <a:ext uri="{FF2B5EF4-FFF2-40B4-BE49-F238E27FC236}">
                <a16:creationId xmlns:a16="http://schemas.microsoft.com/office/drawing/2014/main" id="{293009DB-8031-55B2-A901-08959FEE8353}"/>
              </a:ext>
            </a:extLst>
          </p:cNvPr>
          <p:cNvSpPr/>
          <p:nvPr/>
        </p:nvSpPr>
        <p:spPr>
          <a:xfrm>
            <a:off x="10180313" y="4354926"/>
            <a:ext cx="1527554" cy="5286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2" name="Flecha: hacia abajo 1">
            <a:extLst>
              <a:ext uri="{FF2B5EF4-FFF2-40B4-BE49-F238E27FC236}">
                <a16:creationId xmlns:a16="http://schemas.microsoft.com/office/drawing/2014/main" id="{AA415DEB-E21F-D76E-E340-E62F23D9CB10}"/>
              </a:ext>
            </a:extLst>
          </p:cNvPr>
          <p:cNvSpPr/>
          <p:nvPr/>
        </p:nvSpPr>
        <p:spPr>
          <a:xfrm>
            <a:off x="1765495" y="1649714"/>
            <a:ext cx="436099" cy="339308"/>
          </a:xfrm>
          <a:prstGeom prst="down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892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p:bldP spid="52" grpId="0"/>
      <p:bldP spid="53" grpId="0"/>
      <p:bldP spid="55" grpId="0"/>
      <p:bldP spid="56" grpId="0"/>
      <p:bldP spid="57" grpId="0" animBg="1"/>
      <p:bldP spid="58" grpId="0" animBg="1"/>
      <p:bldP spid="59" grpId="0" animBg="1"/>
      <p:bldP spid="60" grpId="0" animBg="1"/>
      <p:bldP spid="67" grpId="0" animBg="1"/>
      <p:bldP spid="68" grpId="0" animBg="1"/>
      <p:bldP spid="73" grpId="0" animBg="1"/>
      <p:bldP spid="74" grpId="0" animBg="1"/>
      <p:bldP spid="75" grpId="0" animBg="1"/>
      <p:bldP spid="76" grpId="0" animBg="1"/>
      <p:bldP spid="77" grpId="0" animBg="1"/>
      <p:bldP spid="7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3A8D25-6572-4D24-9244-174ACEFA5DA7}"/>
              </a:ext>
            </a:extLst>
          </p:cNvPr>
          <p:cNvSpPr txBox="1"/>
          <p:nvPr/>
        </p:nvSpPr>
        <p:spPr>
          <a:xfrm>
            <a:off x="909985" y="1394562"/>
            <a:ext cx="4655976" cy="523220"/>
          </a:xfrm>
          <a:prstGeom prst="rect">
            <a:avLst/>
          </a:prstGeom>
          <a:noFill/>
        </p:spPr>
        <p:txBody>
          <a:bodyPr wrap="square" rtlCol="0">
            <a:spAutoFit/>
          </a:bodyPr>
          <a:lstStyle/>
          <a:p>
            <a:pPr algn="just">
              <a:spcAft>
                <a:spcPts val="100"/>
              </a:spcAft>
            </a:pPr>
            <a:r>
              <a:rPr lang="es-CO" sz="2800" b="1" dirty="0">
                <a:latin typeface="Calibri" panose="020F0502020204030204" pitchFamily="34" charset="0"/>
                <a:ea typeface="Calibri" panose="020F0502020204030204" pitchFamily="34" charset="0"/>
                <a:cs typeface="Times New Roman" panose="02020603050405020304" pitchFamily="18" charset="0"/>
              </a:rPr>
              <a:t>25 Lineamientos estratégicos</a:t>
            </a:r>
          </a:p>
        </p:txBody>
      </p:sp>
      <p:sp>
        <p:nvSpPr>
          <p:cNvPr id="6" name="CuadroTexto 3">
            <a:extLst>
              <a:ext uri="{FF2B5EF4-FFF2-40B4-BE49-F238E27FC236}">
                <a16:creationId xmlns:a16="http://schemas.microsoft.com/office/drawing/2014/main" id="{4F8AFAC1-7C27-4934-B5DD-C9FF326260A9}"/>
              </a:ext>
            </a:extLst>
          </p:cNvPr>
          <p:cNvSpPr txBox="1"/>
          <p:nvPr/>
        </p:nvSpPr>
        <p:spPr>
          <a:xfrm>
            <a:off x="1323315" y="2584969"/>
            <a:ext cx="4655976" cy="532903"/>
          </a:xfrm>
          <a:prstGeom prst="rect">
            <a:avLst/>
          </a:prstGeom>
          <a:noFill/>
        </p:spPr>
        <p:txBody>
          <a:bodyPr wrap="square" rtlCol="0">
            <a:spAutoFit/>
          </a:bodyPr>
          <a:lstStyle/>
          <a:p>
            <a:pPr algn="just">
              <a:lnSpc>
                <a:spcPct val="107000"/>
              </a:lnSpc>
              <a:spcAft>
                <a:spcPts val="100"/>
              </a:spcAft>
            </a:pPr>
            <a:r>
              <a:rPr lang="es-CO" sz="2800" b="1" dirty="0">
                <a:latin typeface="Calibri" panose="020F0502020204030204" pitchFamily="34" charset="0"/>
                <a:ea typeface="Calibri" panose="020F0502020204030204" pitchFamily="34" charset="0"/>
                <a:cs typeface="Times New Roman" panose="02020603050405020304" pitchFamily="18" charset="0"/>
              </a:rPr>
              <a:t>56 Lineamientos orientadores</a:t>
            </a:r>
          </a:p>
        </p:txBody>
      </p:sp>
      <p:sp>
        <p:nvSpPr>
          <p:cNvPr id="7" name="CuadroTexto 3">
            <a:extLst>
              <a:ext uri="{FF2B5EF4-FFF2-40B4-BE49-F238E27FC236}">
                <a16:creationId xmlns:a16="http://schemas.microsoft.com/office/drawing/2014/main" id="{0B0E8B84-7B73-49E5-A405-B01495F2DEC8}"/>
              </a:ext>
            </a:extLst>
          </p:cNvPr>
          <p:cNvSpPr txBox="1"/>
          <p:nvPr/>
        </p:nvSpPr>
        <p:spPr>
          <a:xfrm>
            <a:off x="1754065" y="3770071"/>
            <a:ext cx="4655976" cy="532903"/>
          </a:xfrm>
          <a:prstGeom prst="rect">
            <a:avLst/>
          </a:prstGeom>
          <a:noFill/>
        </p:spPr>
        <p:txBody>
          <a:bodyPr wrap="square" rtlCol="0">
            <a:spAutoFit/>
          </a:bodyPr>
          <a:lstStyle/>
          <a:p>
            <a:pPr algn="just">
              <a:lnSpc>
                <a:spcPct val="107000"/>
              </a:lnSpc>
              <a:spcAft>
                <a:spcPts val="100"/>
              </a:spcAft>
            </a:pPr>
            <a:r>
              <a:rPr lang="es-CO" sz="2800" b="1" dirty="0">
                <a:latin typeface="Calibri" panose="020F0502020204030204" pitchFamily="34" charset="0"/>
                <a:ea typeface="Calibri" panose="020F0502020204030204" pitchFamily="34" charset="0"/>
                <a:cs typeface="Times New Roman" panose="02020603050405020304" pitchFamily="18" charset="0"/>
              </a:rPr>
              <a:t>140 Lineamientos particulares</a:t>
            </a:r>
          </a:p>
        </p:txBody>
      </p:sp>
      <p:sp>
        <p:nvSpPr>
          <p:cNvPr id="9" name="1 Rectángulo redondeado">
            <a:extLst>
              <a:ext uri="{FF2B5EF4-FFF2-40B4-BE49-F238E27FC236}">
                <a16:creationId xmlns:a16="http://schemas.microsoft.com/office/drawing/2014/main" id="{B109F442-431E-4150-96BE-9500377E2CCB}"/>
              </a:ext>
            </a:extLst>
          </p:cNvPr>
          <p:cNvSpPr/>
          <p:nvPr/>
        </p:nvSpPr>
        <p:spPr>
          <a:xfrm>
            <a:off x="901275" y="1346536"/>
            <a:ext cx="4655977" cy="61927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0" name="1 Rectángulo redondeado">
            <a:extLst>
              <a:ext uri="{FF2B5EF4-FFF2-40B4-BE49-F238E27FC236}">
                <a16:creationId xmlns:a16="http://schemas.microsoft.com/office/drawing/2014/main" id="{80DB1B1A-1FF1-42D4-9823-F57D422DB9A5}"/>
              </a:ext>
            </a:extLst>
          </p:cNvPr>
          <p:cNvSpPr/>
          <p:nvPr/>
        </p:nvSpPr>
        <p:spPr>
          <a:xfrm>
            <a:off x="1324767" y="2508469"/>
            <a:ext cx="4655977" cy="674864"/>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1" name="1 Rectángulo redondeado">
            <a:extLst>
              <a:ext uri="{FF2B5EF4-FFF2-40B4-BE49-F238E27FC236}">
                <a16:creationId xmlns:a16="http://schemas.microsoft.com/office/drawing/2014/main" id="{53A8993B-D8C8-4985-8EB7-935B7F3E7693}"/>
              </a:ext>
            </a:extLst>
          </p:cNvPr>
          <p:cNvSpPr/>
          <p:nvPr/>
        </p:nvSpPr>
        <p:spPr>
          <a:xfrm>
            <a:off x="1754064" y="3704610"/>
            <a:ext cx="4655977" cy="651622"/>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grpSp>
        <p:nvGrpSpPr>
          <p:cNvPr id="27" name="Grupo 26">
            <a:extLst>
              <a:ext uri="{FF2B5EF4-FFF2-40B4-BE49-F238E27FC236}">
                <a16:creationId xmlns:a16="http://schemas.microsoft.com/office/drawing/2014/main" id="{CA11BAF4-4A65-C026-C158-D191B844A3E2}"/>
              </a:ext>
            </a:extLst>
          </p:cNvPr>
          <p:cNvGrpSpPr/>
          <p:nvPr/>
        </p:nvGrpSpPr>
        <p:grpSpPr>
          <a:xfrm>
            <a:off x="7842405" y="1933000"/>
            <a:ext cx="3791414" cy="430432"/>
            <a:chOff x="7842405" y="2042026"/>
            <a:chExt cx="3791414" cy="430432"/>
          </a:xfrm>
        </p:grpSpPr>
        <p:sp>
          <p:nvSpPr>
            <p:cNvPr id="29" name="Rectángulo: esquinas redondeadas 30">
              <a:extLst>
                <a:ext uri="{FF2B5EF4-FFF2-40B4-BE49-F238E27FC236}">
                  <a16:creationId xmlns:a16="http://schemas.microsoft.com/office/drawing/2014/main" id="{A36B5751-F1FD-4FF9-B554-39D5012D9254}"/>
                </a:ext>
              </a:extLst>
            </p:cNvPr>
            <p:cNvSpPr/>
            <p:nvPr/>
          </p:nvSpPr>
          <p:spPr>
            <a:xfrm>
              <a:off x="7842405" y="2042026"/>
              <a:ext cx="3791414" cy="430432"/>
            </a:xfrm>
            <a:prstGeom prst="roundRect">
              <a:avLst>
                <a:gd name="adj" fmla="val 50000"/>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Social</a:t>
              </a:r>
            </a:p>
          </p:txBody>
        </p:sp>
        <p:sp>
          <p:nvSpPr>
            <p:cNvPr id="30" name="Rectángulo: esquinas redondeadas 33">
              <a:extLst>
                <a:ext uri="{FF2B5EF4-FFF2-40B4-BE49-F238E27FC236}">
                  <a16:creationId xmlns:a16="http://schemas.microsoft.com/office/drawing/2014/main" id="{EA8490D3-6C93-4F16-B960-D14382C63449}"/>
                </a:ext>
              </a:extLst>
            </p:cNvPr>
            <p:cNvSpPr/>
            <p:nvPr/>
          </p:nvSpPr>
          <p:spPr>
            <a:xfrm>
              <a:off x="7881535" y="2081156"/>
              <a:ext cx="3706968" cy="35217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grpSp>
      <p:grpSp>
        <p:nvGrpSpPr>
          <p:cNvPr id="26" name="Grupo 25">
            <a:extLst>
              <a:ext uri="{FF2B5EF4-FFF2-40B4-BE49-F238E27FC236}">
                <a16:creationId xmlns:a16="http://schemas.microsoft.com/office/drawing/2014/main" id="{EBC0D895-E253-95E0-CFDD-A7E436B09659}"/>
              </a:ext>
            </a:extLst>
          </p:cNvPr>
          <p:cNvGrpSpPr/>
          <p:nvPr/>
        </p:nvGrpSpPr>
        <p:grpSpPr>
          <a:xfrm>
            <a:off x="7803275" y="1270482"/>
            <a:ext cx="3791414" cy="430435"/>
            <a:chOff x="7803275" y="1115736"/>
            <a:chExt cx="3791414" cy="430435"/>
          </a:xfrm>
        </p:grpSpPr>
        <p:sp>
          <p:nvSpPr>
            <p:cNvPr id="31" name="Rectángulo: esquinas redondeadas 42">
              <a:extLst>
                <a:ext uri="{FF2B5EF4-FFF2-40B4-BE49-F238E27FC236}">
                  <a16:creationId xmlns:a16="http://schemas.microsoft.com/office/drawing/2014/main" id="{8008CBF4-4913-49EF-ADD5-7230754682F7}"/>
                </a:ext>
              </a:extLst>
            </p:cNvPr>
            <p:cNvSpPr/>
            <p:nvPr/>
          </p:nvSpPr>
          <p:spPr>
            <a:xfrm>
              <a:off x="7803275" y="1115736"/>
              <a:ext cx="3791414" cy="430435"/>
            </a:xfrm>
            <a:prstGeom prst="roundRect">
              <a:avLst>
                <a:gd name="adj" fmla="val 50000"/>
              </a:avLst>
            </a:prstGeom>
            <a:solidFill>
              <a:srgbClr val="FBBA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Ambiental</a:t>
              </a:r>
            </a:p>
          </p:txBody>
        </p:sp>
        <p:sp>
          <p:nvSpPr>
            <p:cNvPr id="32" name="Rectángulo: esquinas redondeadas 43">
              <a:extLst>
                <a:ext uri="{FF2B5EF4-FFF2-40B4-BE49-F238E27FC236}">
                  <a16:creationId xmlns:a16="http://schemas.microsoft.com/office/drawing/2014/main" id="{706F171C-23FF-4B09-9F8A-94AC5F64D76B}"/>
                </a:ext>
              </a:extLst>
            </p:cNvPr>
            <p:cNvSpPr/>
            <p:nvPr/>
          </p:nvSpPr>
          <p:spPr>
            <a:xfrm>
              <a:off x="7842405" y="1154866"/>
              <a:ext cx="3718061"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grpSp>
      <p:grpSp>
        <p:nvGrpSpPr>
          <p:cNvPr id="47" name="Grupo 46">
            <a:extLst>
              <a:ext uri="{FF2B5EF4-FFF2-40B4-BE49-F238E27FC236}">
                <a16:creationId xmlns:a16="http://schemas.microsoft.com/office/drawing/2014/main" id="{AF36DC86-0B73-93C2-AE9B-CD89BF21CD1C}"/>
              </a:ext>
            </a:extLst>
          </p:cNvPr>
          <p:cNvGrpSpPr/>
          <p:nvPr/>
        </p:nvGrpSpPr>
        <p:grpSpPr>
          <a:xfrm>
            <a:off x="7842182" y="3920551"/>
            <a:ext cx="3791414" cy="430435"/>
            <a:chOff x="7842182" y="3765805"/>
            <a:chExt cx="3791414" cy="430435"/>
          </a:xfrm>
        </p:grpSpPr>
        <p:sp>
          <p:nvSpPr>
            <p:cNvPr id="33" name="Rectángulo: esquinas redondeadas 47">
              <a:extLst>
                <a:ext uri="{FF2B5EF4-FFF2-40B4-BE49-F238E27FC236}">
                  <a16:creationId xmlns:a16="http://schemas.microsoft.com/office/drawing/2014/main" id="{8665E820-3D5E-43BC-9C2D-751E6D1A946A}"/>
                </a:ext>
              </a:extLst>
            </p:cNvPr>
            <p:cNvSpPr/>
            <p:nvPr/>
          </p:nvSpPr>
          <p:spPr>
            <a:xfrm>
              <a:off x="7842182" y="3765805"/>
              <a:ext cx="3791414" cy="430435"/>
            </a:xfrm>
            <a:prstGeom prst="roundRect">
              <a:avLst>
                <a:gd name="adj" fmla="val 50000"/>
              </a:avLst>
            </a:prstGeom>
            <a:solidFill>
              <a:srgbClr val="0060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Físico-Espacial</a:t>
              </a:r>
            </a:p>
          </p:txBody>
        </p:sp>
        <p:sp>
          <p:nvSpPr>
            <p:cNvPr id="34" name="Rectángulo: esquinas redondeadas 48">
              <a:extLst>
                <a:ext uri="{FF2B5EF4-FFF2-40B4-BE49-F238E27FC236}">
                  <a16:creationId xmlns:a16="http://schemas.microsoft.com/office/drawing/2014/main" id="{320C9913-2B79-4EA3-BFAE-E5CD0469EAB0}"/>
                </a:ext>
              </a:extLst>
            </p:cNvPr>
            <p:cNvSpPr/>
            <p:nvPr/>
          </p:nvSpPr>
          <p:spPr>
            <a:xfrm>
              <a:off x="7881312" y="3804935"/>
              <a:ext cx="3712931"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grpSp>
      <p:grpSp>
        <p:nvGrpSpPr>
          <p:cNvPr id="39" name="Grupo 38">
            <a:extLst>
              <a:ext uri="{FF2B5EF4-FFF2-40B4-BE49-F238E27FC236}">
                <a16:creationId xmlns:a16="http://schemas.microsoft.com/office/drawing/2014/main" id="{78666C89-CD41-FED2-B423-CBFF36D37F07}"/>
              </a:ext>
            </a:extLst>
          </p:cNvPr>
          <p:cNvGrpSpPr/>
          <p:nvPr/>
        </p:nvGrpSpPr>
        <p:grpSpPr>
          <a:xfrm>
            <a:off x="7842182" y="3258033"/>
            <a:ext cx="3791414" cy="430435"/>
            <a:chOff x="7842182" y="3191212"/>
            <a:chExt cx="3791414" cy="430435"/>
          </a:xfrm>
        </p:grpSpPr>
        <p:sp>
          <p:nvSpPr>
            <p:cNvPr id="35" name="Rectángulo: esquinas redondeadas 47">
              <a:extLst>
                <a:ext uri="{FF2B5EF4-FFF2-40B4-BE49-F238E27FC236}">
                  <a16:creationId xmlns:a16="http://schemas.microsoft.com/office/drawing/2014/main" id="{F92D6D50-F7D8-47C2-B6E6-F79FA80C5140}"/>
                </a:ext>
              </a:extLst>
            </p:cNvPr>
            <p:cNvSpPr/>
            <p:nvPr/>
          </p:nvSpPr>
          <p:spPr>
            <a:xfrm>
              <a:off x="7842182" y="3191212"/>
              <a:ext cx="3791414" cy="430435"/>
            </a:xfrm>
            <a:prstGeom prst="roundRect">
              <a:avLst>
                <a:gd name="adj" fmla="val 50000"/>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Educativa</a:t>
              </a:r>
            </a:p>
          </p:txBody>
        </p:sp>
        <p:sp>
          <p:nvSpPr>
            <p:cNvPr id="36" name="Rectángulo: esquinas redondeadas 48">
              <a:extLst>
                <a:ext uri="{FF2B5EF4-FFF2-40B4-BE49-F238E27FC236}">
                  <a16:creationId xmlns:a16="http://schemas.microsoft.com/office/drawing/2014/main" id="{95DFA9EA-B87C-496A-9CDF-709040356453}"/>
                </a:ext>
              </a:extLst>
            </p:cNvPr>
            <p:cNvSpPr/>
            <p:nvPr/>
          </p:nvSpPr>
          <p:spPr>
            <a:xfrm>
              <a:off x="7881312" y="3230342"/>
              <a:ext cx="3712931"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grpSp>
      <p:grpSp>
        <p:nvGrpSpPr>
          <p:cNvPr id="28" name="Grupo 27">
            <a:extLst>
              <a:ext uri="{FF2B5EF4-FFF2-40B4-BE49-F238E27FC236}">
                <a16:creationId xmlns:a16="http://schemas.microsoft.com/office/drawing/2014/main" id="{A232B206-ACD1-7621-577B-06102482D81A}"/>
              </a:ext>
            </a:extLst>
          </p:cNvPr>
          <p:cNvGrpSpPr/>
          <p:nvPr/>
        </p:nvGrpSpPr>
        <p:grpSpPr>
          <a:xfrm>
            <a:off x="7842182" y="2595515"/>
            <a:ext cx="3791414" cy="430435"/>
            <a:chOff x="7842182" y="2616619"/>
            <a:chExt cx="3791414" cy="430435"/>
          </a:xfrm>
        </p:grpSpPr>
        <p:sp>
          <p:nvSpPr>
            <p:cNvPr id="37" name="Rectángulo: esquinas redondeadas 42">
              <a:extLst>
                <a:ext uri="{FF2B5EF4-FFF2-40B4-BE49-F238E27FC236}">
                  <a16:creationId xmlns:a16="http://schemas.microsoft.com/office/drawing/2014/main" id="{0122139A-C883-4968-B65E-EE7EEAA63593}"/>
                </a:ext>
              </a:extLst>
            </p:cNvPr>
            <p:cNvSpPr/>
            <p:nvPr/>
          </p:nvSpPr>
          <p:spPr>
            <a:xfrm>
              <a:off x="7842182" y="2616619"/>
              <a:ext cx="3791414" cy="430435"/>
            </a:xfrm>
            <a:prstGeom prst="roundRect">
              <a:avLst>
                <a:gd name="adj" fmla="val 50000"/>
              </a:avLst>
            </a:prstGeom>
            <a:solidFill>
              <a:srgbClr val="E400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Económica</a:t>
              </a:r>
            </a:p>
          </p:txBody>
        </p:sp>
        <p:sp>
          <p:nvSpPr>
            <p:cNvPr id="38" name="Rectángulo: esquinas redondeadas 43">
              <a:extLst>
                <a:ext uri="{FF2B5EF4-FFF2-40B4-BE49-F238E27FC236}">
                  <a16:creationId xmlns:a16="http://schemas.microsoft.com/office/drawing/2014/main" id="{8DE79719-63B2-4BB9-AD31-D273BB067AC5}"/>
                </a:ext>
              </a:extLst>
            </p:cNvPr>
            <p:cNvSpPr/>
            <p:nvPr/>
          </p:nvSpPr>
          <p:spPr>
            <a:xfrm>
              <a:off x="7881312" y="2655749"/>
              <a:ext cx="3718061"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grpSp>
      <p:sp>
        <p:nvSpPr>
          <p:cNvPr id="40" name="Cerrar llave 39">
            <a:extLst>
              <a:ext uri="{FF2B5EF4-FFF2-40B4-BE49-F238E27FC236}">
                <a16:creationId xmlns:a16="http://schemas.microsoft.com/office/drawing/2014/main" id="{2DC148FD-E2E2-47C4-82EB-DD0DDFC19F4D}"/>
              </a:ext>
            </a:extLst>
          </p:cNvPr>
          <p:cNvSpPr/>
          <p:nvPr/>
        </p:nvSpPr>
        <p:spPr>
          <a:xfrm>
            <a:off x="6825721" y="1346536"/>
            <a:ext cx="726395" cy="3004450"/>
          </a:xfrm>
          <a:prstGeom prst="rightBrac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41" name="Rectángulo: esquinas redondeadas 30">
            <a:extLst>
              <a:ext uri="{FF2B5EF4-FFF2-40B4-BE49-F238E27FC236}">
                <a16:creationId xmlns:a16="http://schemas.microsoft.com/office/drawing/2014/main" id="{51E4984B-8293-41A9-AE3D-A603F4567BF8}"/>
              </a:ext>
            </a:extLst>
          </p:cNvPr>
          <p:cNvSpPr/>
          <p:nvPr/>
        </p:nvSpPr>
        <p:spPr>
          <a:xfrm>
            <a:off x="663413" y="5144506"/>
            <a:ext cx="3791414" cy="430432"/>
          </a:xfrm>
          <a:prstGeom prst="roundRect">
            <a:avLst>
              <a:gd name="adj" fmla="val 50000"/>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Escala MACRO / Lo Estratégico</a:t>
            </a:r>
          </a:p>
        </p:txBody>
      </p:sp>
      <p:sp>
        <p:nvSpPr>
          <p:cNvPr id="42" name="Rectángulo: esquinas redondeadas 33">
            <a:extLst>
              <a:ext uri="{FF2B5EF4-FFF2-40B4-BE49-F238E27FC236}">
                <a16:creationId xmlns:a16="http://schemas.microsoft.com/office/drawing/2014/main" id="{3790DD4B-D021-4698-866A-822EA5670E93}"/>
              </a:ext>
            </a:extLst>
          </p:cNvPr>
          <p:cNvSpPr/>
          <p:nvPr/>
        </p:nvSpPr>
        <p:spPr>
          <a:xfrm>
            <a:off x="702543" y="5183636"/>
            <a:ext cx="3706968" cy="35217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3" name="Rectángulo: esquinas redondeadas 42">
            <a:extLst>
              <a:ext uri="{FF2B5EF4-FFF2-40B4-BE49-F238E27FC236}">
                <a16:creationId xmlns:a16="http://schemas.microsoft.com/office/drawing/2014/main" id="{AB787AA1-FFDD-46DF-981C-FF725E32080A}"/>
              </a:ext>
            </a:extLst>
          </p:cNvPr>
          <p:cNvSpPr/>
          <p:nvPr/>
        </p:nvSpPr>
        <p:spPr>
          <a:xfrm>
            <a:off x="4639321" y="5134276"/>
            <a:ext cx="3446740" cy="430435"/>
          </a:xfrm>
          <a:prstGeom prst="roundRect">
            <a:avLst>
              <a:gd name="adj" fmla="val 50000"/>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Escala MESO / Lo Orientador</a:t>
            </a:r>
          </a:p>
        </p:txBody>
      </p:sp>
      <p:sp>
        <p:nvSpPr>
          <p:cNvPr id="44" name="Rectángulo: esquinas redondeadas 43">
            <a:extLst>
              <a:ext uri="{FF2B5EF4-FFF2-40B4-BE49-F238E27FC236}">
                <a16:creationId xmlns:a16="http://schemas.microsoft.com/office/drawing/2014/main" id="{ACF205AB-1628-4FED-8410-C9A75DC543C2}"/>
              </a:ext>
            </a:extLst>
          </p:cNvPr>
          <p:cNvSpPr/>
          <p:nvPr/>
        </p:nvSpPr>
        <p:spPr>
          <a:xfrm>
            <a:off x="4675117" y="5173406"/>
            <a:ext cx="3380055"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5" name="Rectángulo: esquinas redondeadas 47">
            <a:extLst>
              <a:ext uri="{FF2B5EF4-FFF2-40B4-BE49-F238E27FC236}">
                <a16:creationId xmlns:a16="http://schemas.microsoft.com/office/drawing/2014/main" id="{DCAAE28F-E03C-4C1F-8CB2-7AFB8A3F696E}"/>
              </a:ext>
            </a:extLst>
          </p:cNvPr>
          <p:cNvSpPr/>
          <p:nvPr/>
        </p:nvSpPr>
        <p:spPr>
          <a:xfrm>
            <a:off x="8269681" y="5131994"/>
            <a:ext cx="3446740" cy="430436"/>
          </a:xfrm>
          <a:prstGeom prst="roundRect">
            <a:avLst>
              <a:gd name="adj" fmla="val 50000"/>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Escala MICRO / Lo Particular</a:t>
            </a:r>
          </a:p>
        </p:txBody>
      </p:sp>
      <p:sp>
        <p:nvSpPr>
          <p:cNvPr id="46" name="Rectángulo: esquinas redondeadas 48">
            <a:extLst>
              <a:ext uri="{FF2B5EF4-FFF2-40B4-BE49-F238E27FC236}">
                <a16:creationId xmlns:a16="http://schemas.microsoft.com/office/drawing/2014/main" id="{CFD7D0D9-FF22-4770-B285-754A7BBF3288}"/>
              </a:ext>
            </a:extLst>
          </p:cNvPr>
          <p:cNvSpPr/>
          <p:nvPr/>
        </p:nvSpPr>
        <p:spPr>
          <a:xfrm>
            <a:off x="8305243" y="5171125"/>
            <a:ext cx="3375392"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cxnSp>
        <p:nvCxnSpPr>
          <p:cNvPr id="20" name="Conector: angular 19">
            <a:extLst>
              <a:ext uri="{FF2B5EF4-FFF2-40B4-BE49-F238E27FC236}">
                <a16:creationId xmlns:a16="http://schemas.microsoft.com/office/drawing/2014/main" id="{E48843CE-19DF-348A-512B-3E4F169EE02E}"/>
              </a:ext>
            </a:extLst>
          </p:cNvPr>
          <p:cNvCxnSpPr>
            <a:stCxn id="11" idx="1"/>
            <a:endCxn id="46" idx="2"/>
          </p:cNvCxnSpPr>
          <p:nvPr/>
        </p:nvCxnSpPr>
        <p:spPr>
          <a:xfrm rot="10800000" flipH="1" flipV="1">
            <a:off x="1754063" y="4030421"/>
            <a:ext cx="8238875" cy="1492878"/>
          </a:xfrm>
          <a:prstGeom prst="bentConnector4">
            <a:avLst>
              <a:gd name="adj1" fmla="val -15547"/>
              <a:gd name="adj2" fmla="val 134814"/>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0" name="Título 1">
            <a:extLst>
              <a:ext uri="{FF2B5EF4-FFF2-40B4-BE49-F238E27FC236}">
                <a16:creationId xmlns:a16="http://schemas.microsoft.com/office/drawing/2014/main" id="{E6B25E86-0C5E-08E7-88C1-4A529C6D35FE}"/>
              </a:ext>
            </a:extLst>
          </p:cNvPr>
          <p:cNvSpPr>
            <a:spLocks noGrp="1"/>
          </p:cNvSpPr>
          <p:nvPr>
            <p:ph type="ctrTitle"/>
          </p:nvPr>
        </p:nvSpPr>
        <p:spPr>
          <a:xfrm>
            <a:off x="0" y="171450"/>
            <a:ext cx="12193200" cy="525780"/>
          </a:xfrm>
        </p:spPr>
        <p:txBody>
          <a:bodyPr anchor="ctr">
            <a:noAutofit/>
          </a:bodyPr>
          <a:lstStyle/>
          <a:p>
            <a:pPr algn="just">
              <a:lnSpc>
                <a:spcPct val="107000"/>
              </a:lnSpc>
              <a:spcAft>
                <a:spcPts val="0"/>
              </a:spcAft>
            </a:pPr>
            <a:r>
              <a:rPr lang="es-CO" sz="3600" dirty="0">
                <a:effectLst/>
                <a:latin typeface="Calibri" panose="020F0502020204030204" pitchFamily="34" charset="0"/>
                <a:ea typeface="Calibri" panose="020F0502020204030204" pitchFamily="34" charset="0"/>
                <a:cs typeface="Times New Roman" panose="02020603050405020304" pitchFamily="18" charset="0"/>
              </a:rPr>
              <a:t>  </a:t>
            </a:r>
            <a:r>
              <a:rPr lang="es-CO" sz="2800" dirty="0">
                <a:effectLst/>
                <a:latin typeface="Calibri" panose="020F0502020204030204" pitchFamily="34" charset="0"/>
                <a:ea typeface="Calibri" panose="020F0502020204030204" pitchFamily="34" charset="0"/>
                <a:cs typeface="Times New Roman" panose="02020603050405020304" pitchFamily="18" charset="0"/>
              </a:rPr>
              <a:t>Estructura de lineamientos</a:t>
            </a:r>
          </a:p>
        </p:txBody>
      </p:sp>
      <p:cxnSp>
        <p:nvCxnSpPr>
          <p:cNvPr id="16" name="Conector: angular 15">
            <a:extLst>
              <a:ext uri="{FF2B5EF4-FFF2-40B4-BE49-F238E27FC236}">
                <a16:creationId xmlns:a16="http://schemas.microsoft.com/office/drawing/2014/main" id="{A616ACE3-9BD0-CD86-D35D-697BFA61428C}"/>
              </a:ext>
            </a:extLst>
          </p:cNvPr>
          <p:cNvCxnSpPr>
            <a:stCxn id="10" idx="1"/>
            <a:endCxn id="44" idx="2"/>
          </p:cNvCxnSpPr>
          <p:nvPr/>
        </p:nvCxnSpPr>
        <p:spPr>
          <a:xfrm rot="10800000" flipH="1" flipV="1">
            <a:off x="1324767" y="2845900"/>
            <a:ext cx="5040378" cy="2679679"/>
          </a:xfrm>
          <a:prstGeom prst="bentConnector4">
            <a:avLst>
              <a:gd name="adj1" fmla="val -16788"/>
              <a:gd name="adj2" fmla="val 119256"/>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Conector: angular 7">
            <a:extLst>
              <a:ext uri="{FF2B5EF4-FFF2-40B4-BE49-F238E27FC236}">
                <a16:creationId xmlns:a16="http://schemas.microsoft.com/office/drawing/2014/main" id="{3979A43B-C110-4D31-6EAF-66C8F2139303}"/>
              </a:ext>
            </a:extLst>
          </p:cNvPr>
          <p:cNvCxnSpPr>
            <a:cxnSpLocks/>
            <a:stCxn id="9" idx="1"/>
            <a:endCxn id="42" idx="2"/>
          </p:cNvCxnSpPr>
          <p:nvPr/>
        </p:nvCxnSpPr>
        <p:spPr>
          <a:xfrm rot="10800000" flipH="1" flipV="1">
            <a:off x="901275" y="1656172"/>
            <a:ext cx="1654752" cy="3879636"/>
          </a:xfrm>
          <a:prstGeom prst="bentConnector4">
            <a:avLst>
              <a:gd name="adj1" fmla="val -25825"/>
              <a:gd name="adj2" fmla="val 113194"/>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451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animBg="1"/>
      <p:bldP spid="10" grpId="0" animBg="1"/>
      <p:bldP spid="11" grpId="0" animBg="1"/>
      <p:bldP spid="40" grpId="0" animBg="1"/>
      <p:bldP spid="41" grpId="0" animBg="1"/>
      <p:bldP spid="42" grpId="0" animBg="1"/>
      <p:bldP spid="43" grpId="0" animBg="1"/>
      <p:bldP spid="44" grpId="0" animBg="1"/>
      <p:bldP spid="45" grpId="0" animBg="1"/>
      <p:bldP spid="46" grpId="0" animBg="1"/>
    </p:bld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A964CFF-1FEC-D8A0-54D7-543F3FE17673}"/>
              </a:ext>
            </a:extLst>
          </p:cNvPr>
          <p:cNvPicPr>
            <a:picLocks noChangeAspect="1"/>
          </p:cNvPicPr>
          <p:nvPr/>
        </p:nvPicPr>
        <p:blipFill>
          <a:blip r:embed="rId2"/>
          <a:stretch>
            <a:fillRect/>
          </a:stretch>
        </p:blipFill>
        <p:spPr>
          <a:xfrm>
            <a:off x="304809" y="757814"/>
            <a:ext cx="3062109" cy="2592000"/>
          </a:xfrm>
          <a:prstGeom prst="rect">
            <a:avLst/>
          </a:prstGeom>
        </p:spPr>
      </p:pic>
      <p:pic>
        <p:nvPicPr>
          <p:cNvPr id="7" name="Imagen 6">
            <a:extLst>
              <a:ext uri="{FF2B5EF4-FFF2-40B4-BE49-F238E27FC236}">
                <a16:creationId xmlns:a16="http://schemas.microsoft.com/office/drawing/2014/main" id="{2E3EB304-1097-BA7D-D5CB-68E694CF1FC1}"/>
              </a:ext>
            </a:extLst>
          </p:cNvPr>
          <p:cNvPicPr>
            <a:picLocks noChangeAspect="1"/>
          </p:cNvPicPr>
          <p:nvPr/>
        </p:nvPicPr>
        <p:blipFill rotWithShape="1">
          <a:blip r:embed="rId3"/>
          <a:srcRect b="50"/>
          <a:stretch/>
        </p:blipFill>
        <p:spPr>
          <a:xfrm>
            <a:off x="547854" y="3498788"/>
            <a:ext cx="2595215" cy="2601398"/>
          </a:xfrm>
          <a:prstGeom prst="rect">
            <a:avLst/>
          </a:prstGeom>
        </p:spPr>
      </p:pic>
      <p:sp>
        <p:nvSpPr>
          <p:cNvPr id="11" name="Título 1">
            <a:extLst>
              <a:ext uri="{FF2B5EF4-FFF2-40B4-BE49-F238E27FC236}">
                <a16:creationId xmlns:a16="http://schemas.microsoft.com/office/drawing/2014/main" id="{7BFEAA03-BBA6-904C-ECF0-190DAABC0F6F}"/>
              </a:ext>
            </a:extLst>
          </p:cNvPr>
          <p:cNvSpPr>
            <a:spLocks noGrp="1"/>
          </p:cNvSpPr>
          <p:nvPr>
            <p:ph type="ctrTitle"/>
          </p:nvPr>
        </p:nvSpPr>
        <p:spPr>
          <a:xfrm>
            <a:off x="0" y="171450"/>
            <a:ext cx="12193200" cy="525780"/>
          </a:xfrm>
        </p:spPr>
        <p:txBody>
          <a:bodyPr anchor="ctr">
            <a:noAutofit/>
          </a:bodyPr>
          <a:lstStyle/>
          <a:p>
            <a:pPr algn="just">
              <a:lnSpc>
                <a:spcPct val="107000"/>
              </a:lnSpc>
            </a:pPr>
            <a:r>
              <a:rPr dirty="0" lang="es-CO" sz="2800">
                <a:effectLst/>
                <a:latin charset="0" panose="020F0502020204030204" pitchFamily="34" typeface="Calibri"/>
                <a:ea charset="0" panose="020F0502020204030204" pitchFamily="34" typeface="Calibri"/>
                <a:cs charset="0" panose="02020603050405020304" pitchFamily="18" typeface="Times New Roman"/>
              </a:rPr>
              <a:t>  </a:t>
            </a:r>
            <a:r>
              <a:rPr dirty="0" lang="es-CO" sz="2800">
                <a:latin charset="0" panose="020F0502020204030204" pitchFamily="34" typeface="Calibri"/>
                <a:ea charset="0" panose="020F0502020204030204" pitchFamily="34" typeface="Calibri"/>
                <a:cs charset="0" panose="02020603050405020304" pitchFamily="18" typeface="Times New Roman"/>
              </a:rPr>
              <a:t>c</a:t>
            </a:r>
            <a:r>
              <a:rPr dirty="0" lang="es-CO" sz="2800">
                <a:effectLst/>
                <a:latin charset="0" panose="020F0502020204030204" pitchFamily="34" typeface="Calibri"/>
                <a:ea charset="0" panose="020F0502020204030204" pitchFamily="34" typeface="Calibri"/>
                <a:cs charset="0" panose="02020603050405020304" pitchFamily="18" typeface="Times New Roman"/>
              </a:rPr>
              <a:t>. </a:t>
            </a:r>
            <a:r>
              <a:rPr dirty="0" lang="es-CO" sz="2800">
                <a:latin charset="0" panose="020F0502020204030204" pitchFamily="34" typeface="Calibri"/>
                <a:cs charset="0" panose="02020603050405020304" pitchFamily="18" typeface="Times New Roman"/>
              </a:rPr>
              <a:t>Aplicación: Los Meandros-Hatillo / Renovación de infraestructura universitaria </a:t>
            </a:r>
          </a:p>
        </p:txBody>
      </p:sp>
      <p:sp>
        <p:nvSpPr>
          <p:cNvPr id="12" name="Título 1">
            <a:extLst>
              <a:ext uri="{FF2B5EF4-FFF2-40B4-BE49-F238E27FC236}">
                <a16:creationId xmlns:a16="http://schemas.microsoft.com/office/drawing/2014/main" id="{053F2B5D-EB38-7113-456A-57805FDA596F}"/>
              </a:ext>
            </a:extLst>
          </p:cNvPr>
          <p:cNvSpPr txBox="1">
            <a:spLocks/>
          </p:cNvSpPr>
          <p:nvPr/>
        </p:nvSpPr>
        <p:spPr>
          <a:xfrm>
            <a:off x="288661" y="6210362"/>
            <a:ext cx="3216319" cy="525780"/>
          </a:xfrm>
          <a:prstGeom prst="rect">
            <a:avLst/>
          </a:prstGeom>
        </p:spPr>
        <p:txBody>
          <a:bodyPr anchor="ctr" bIns="45720" lIns="91440" rIns="91440" rtlCol="0" tIns="45720" vert="horz">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nSpc>
                <a:spcPct val="107000"/>
              </a:lnSpc>
            </a:pPr>
            <a:r>
              <a:rPr dirty="0" lang="es-CO" sz="1600">
                <a:latin charset="0" panose="020F0502020204030204" pitchFamily="34" typeface="Calibri"/>
                <a:ea charset="0" panose="020F0502020204030204" pitchFamily="34" typeface="Calibri"/>
                <a:cs charset="0" panose="02020603050405020304" pitchFamily="18" typeface="Times New Roman"/>
              </a:rPr>
              <a:t>Debilidades / Fortalezas – Potencialidades / Oportunidades </a:t>
            </a:r>
          </a:p>
        </p:txBody>
      </p:sp>
      <p:pic>
        <p:nvPicPr>
          <p:cNvPr id="9" name="Imagen 8">
            <a:extLst>
              <a:ext uri="{FF2B5EF4-FFF2-40B4-BE49-F238E27FC236}">
                <a16:creationId xmlns:a16="http://schemas.microsoft.com/office/drawing/2014/main" id="{C45AD002-6921-4416-3152-A60DFF5AAAD6}"/>
              </a:ext>
            </a:extLst>
          </p:cNvPr>
          <p:cNvPicPr>
            <a:picLocks noChangeAspect="1"/>
          </p:cNvPicPr>
          <p:nvPr/>
        </p:nvPicPr>
        <p:blipFill rotWithShape="1">
          <a:blip r:embed="rId4">
            <a:extLst>
              <a:ext uri="{28A0092B-C50C-407E-A947-70E740481C1C}">
                <a14:useLocalDpi xmlns:a14="http://schemas.microsoft.com/office/drawing/2010/main" val="0"/>
              </a:ext>
            </a:extLst>
          </a:blip>
          <a:srcRect b="81" l="39" r="176" t="90"/>
          <a:stretch/>
        </p:blipFill>
        <p:spPr>
          <a:xfrm>
            <a:off x="8558525" y="662894"/>
            <a:ext cx="3312000" cy="6195106"/>
          </a:xfrm>
          <a:prstGeom prst="rect">
            <a:avLst/>
          </a:prstGeom>
        </p:spPr>
      </p:pic>
      <p:sp>
        <p:nvSpPr>
          <p:cNvPr id="18" name="Rectángulo 17">
            <a:extLst>
              <a:ext uri="{FF2B5EF4-FFF2-40B4-BE49-F238E27FC236}">
                <a16:creationId xmlns:a16="http://schemas.microsoft.com/office/drawing/2014/main" id="{997A5EC9-94E0-22C2-385C-9E2233045A72}"/>
              </a:ext>
            </a:extLst>
          </p:cNvPr>
          <p:cNvSpPr/>
          <p:nvPr/>
        </p:nvSpPr>
        <p:spPr>
          <a:xfrm>
            <a:off x="8558525" y="757814"/>
            <a:ext cx="3283864" cy="197371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19" name="Rectángulo 18">
            <a:extLst>
              <a:ext uri="{FF2B5EF4-FFF2-40B4-BE49-F238E27FC236}">
                <a16:creationId xmlns:a16="http://schemas.microsoft.com/office/drawing/2014/main" id="{D6BE5027-96EC-73C3-52AA-D0357D53D772}"/>
              </a:ext>
            </a:extLst>
          </p:cNvPr>
          <p:cNvSpPr/>
          <p:nvPr/>
        </p:nvSpPr>
        <p:spPr>
          <a:xfrm>
            <a:off x="8558525" y="5570806"/>
            <a:ext cx="3283864" cy="122160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sp>
        <p:nvSpPr>
          <p:cNvPr id="20" name="Rectángulo: esquinas redondeadas 19">
            <a:extLst>
              <a:ext uri="{FF2B5EF4-FFF2-40B4-BE49-F238E27FC236}">
                <a16:creationId xmlns:a16="http://schemas.microsoft.com/office/drawing/2014/main" id="{26AAA1CA-646C-63F2-81CD-C9028A95FC7D}"/>
              </a:ext>
            </a:extLst>
          </p:cNvPr>
          <p:cNvSpPr/>
          <p:nvPr/>
        </p:nvSpPr>
        <p:spPr>
          <a:xfrm>
            <a:off x="4015188" y="2351704"/>
            <a:ext cx="3516920" cy="795699"/>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CO" sz="2400"/>
              <a:t>Esc. Macro / Lo Estratégico</a:t>
            </a:r>
          </a:p>
        </p:txBody>
      </p:sp>
      <p:sp>
        <p:nvSpPr>
          <p:cNvPr id="21" name="Rectángulo: esquinas redondeadas 20">
            <a:extLst>
              <a:ext uri="{FF2B5EF4-FFF2-40B4-BE49-F238E27FC236}">
                <a16:creationId xmlns:a16="http://schemas.microsoft.com/office/drawing/2014/main" id="{FCC54507-A5A9-E76B-4253-A7A591F11CE6}"/>
              </a:ext>
            </a:extLst>
          </p:cNvPr>
          <p:cNvSpPr/>
          <p:nvPr/>
        </p:nvSpPr>
        <p:spPr>
          <a:xfrm>
            <a:off x="4048494" y="2384931"/>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s-CO" sz="2800"/>
          </a:p>
        </p:txBody>
      </p:sp>
      <p:sp>
        <p:nvSpPr>
          <p:cNvPr id="22" name="Rectángulo: esquinas redondeadas 21">
            <a:extLst>
              <a:ext uri="{FF2B5EF4-FFF2-40B4-BE49-F238E27FC236}">
                <a16:creationId xmlns:a16="http://schemas.microsoft.com/office/drawing/2014/main" id="{D28B4272-3DFB-C88C-0571-0D222CA31CE4}"/>
              </a:ext>
            </a:extLst>
          </p:cNvPr>
          <p:cNvSpPr/>
          <p:nvPr/>
        </p:nvSpPr>
        <p:spPr>
          <a:xfrm>
            <a:off x="4015188" y="763924"/>
            <a:ext cx="3516920" cy="79569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CO" sz="2400"/>
              <a:t>Esc. Meso / Lo Orientador</a:t>
            </a:r>
          </a:p>
        </p:txBody>
      </p:sp>
      <p:sp>
        <p:nvSpPr>
          <p:cNvPr id="23" name="Rectángulo: esquinas redondeadas 22">
            <a:extLst>
              <a:ext uri="{FF2B5EF4-FFF2-40B4-BE49-F238E27FC236}">
                <a16:creationId xmlns:a16="http://schemas.microsoft.com/office/drawing/2014/main" id="{8F7DF63D-6EFF-8C12-34B4-7DB8DC69E7A8}"/>
              </a:ext>
            </a:extLst>
          </p:cNvPr>
          <p:cNvSpPr/>
          <p:nvPr/>
        </p:nvSpPr>
        <p:spPr>
          <a:xfrm>
            <a:off x="4048494" y="797151"/>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s-CO" sz="2800"/>
          </a:p>
        </p:txBody>
      </p:sp>
      <p:sp>
        <p:nvSpPr>
          <p:cNvPr id="24" name="Rectángulo: esquinas redondeadas 23">
            <a:extLst>
              <a:ext uri="{FF2B5EF4-FFF2-40B4-BE49-F238E27FC236}">
                <a16:creationId xmlns:a16="http://schemas.microsoft.com/office/drawing/2014/main" id="{7C6DB2C8-C080-3C1E-7A8F-6103505C5C9D}"/>
              </a:ext>
            </a:extLst>
          </p:cNvPr>
          <p:cNvSpPr/>
          <p:nvPr/>
        </p:nvSpPr>
        <p:spPr>
          <a:xfrm>
            <a:off x="4015188" y="5298345"/>
            <a:ext cx="3516920" cy="795699"/>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es-CO" sz="2400"/>
              <a:t>Esc. Micro / Lo Particular</a:t>
            </a:r>
          </a:p>
        </p:txBody>
      </p:sp>
      <p:sp>
        <p:nvSpPr>
          <p:cNvPr id="25" name="Rectángulo: esquinas redondeadas 24">
            <a:extLst>
              <a:ext uri="{FF2B5EF4-FFF2-40B4-BE49-F238E27FC236}">
                <a16:creationId xmlns:a16="http://schemas.microsoft.com/office/drawing/2014/main" id="{5CA69861-E3AE-3C8D-31AD-84427A84417F}"/>
              </a:ext>
            </a:extLst>
          </p:cNvPr>
          <p:cNvSpPr/>
          <p:nvPr/>
        </p:nvSpPr>
        <p:spPr>
          <a:xfrm>
            <a:off x="4048494" y="5331572"/>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dirty="0" lang="es-CO" sz="2800"/>
          </a:p>
        </p:txBody>
      </p:sp>
      <p:sp>
        <p:nvSpPr>
          <p:cNvPr id="27" name="CuadroTexto 26">
            <a:extLst>
              <a:ext uri="{FF2B5EF4-FFF2-40B4-BE49-F238E27FC236}">
                <a16:creationId xmlns:a16="http://schemas.microsoft.com/office/drawing/2014/main" id="{9D20FC74-B002-57A5-D88E-3E1BB0A9216A}"/>
              </a:ext>
            </a:extLst>
          </p:cNvPr>
          <p:cNvSpPr txBox="1"/>
          <p:nvPr/>
        </p:nvSpPr>
        <p:spPr>
          <a:xfrm>
            <a:off x="4015188" y="3228165"/>
            <a:ext cx="3516920" cy="830997"/>
          </a:xfrm>
          <a:prstGeom prst="rect">
            <a:avLst/>
          </a:prstGeom>
          <a:noFill/>
        </p:spPr>
        <p:txBody>
          <a:bodyPr rtlCol="0" wrap="square">
            <a:spAutoFit/>
          </a:bodyPr>
          <a:lstStyle/>
          <a:p>
            <a:pPr algn="just">
              <a:spcAft>
                <a:spcPts val="100"/>
              </a:spcAft>
            </a:pPr>
            <a:r>
              <a:rPr b="1" dirty="0" lang="es-ES" sz="2400">
                <a:latin charset="0" panose="020F0502020204030204" pitchFamily="34" typeface="Calibri"/>
                <a:ea charset="0" panose="020F0502020204030204" pitchFamily="34" typeface="Calibri"/>
                <a:cs charset="0" panose="02020603050405020304" pitchFamily="18" typeface="Times New Roman"/>
              </a:rPr>
              <a:t>Articular y consolidar la estructura ecológica</a:t>
            </a:r>
            <a:endParaRPr b="1" dirty="0" lang="es-CO" sz="2400">
              <a:latin charset="0" panose="020F0502020204030204" pitchFamily="34" typeface="Calibri"/>
              <a:ea charset="0" panose="020F0502020204030204" pitchFamily="34" typeface="Calibri"/>
              <a:cs charset="0" panose="02020603050405020304" pitchFamily="18" typeface="Times New Roman"/>
            </a:endParaRPr>
          </a:p>
        </p:txBody>
      </p:sp>
      <p:sp>
        <p:nvSpPr>
          <p:cNvPr id="28" name="1 Rectángulo redondeado">
            <a:extLst>
              <a:ext uri="{FF2B5EF4-FFF2-40B4-BE49-F238E27FC236}">
                <a16:creationId xmlns:a16="http://schemas.microsoft.com/office/drawing/2014/main" id="{10B0B5B3-5BE0-C047-A608-54B79562EA91}"/>
              </a:ext>
            </a:extLst>
          </p:cNvPr>
          <p:cNvSpPr/>
          <p:nvPr/>
        </p:nvSpPr>
        <p:spPr>
          <a:xfrm>
            <a:off x="4015188" y="3263462"/>
            <a:ext cx="3516920" cy="79569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400">
              <a:solidFill>
                <a:schemeClr val="tx1"/>
              </a:solidFill>
            </a:endParaRPr>
          </a:p>
        </p:txBody>
      </p:sp>
      <p:sp>
        <p:nvSpPr>
          <p:cNvPr id="29" name="Rectángulo 28">
            <a:extLst>
              <a:ext uri="{FF2B5EF4-FFF2-40B4-BE49-F238E27FC236}">
                <a16:creationId xmlns:a16="http://schemas.microsoft.com/office/drawing/2014/main" id="{330E6780-50EB-667D-4D6A-926C61D3899A}"/>
              </a:ext>
            </a:extLst>
          </p:cNvPr>
          <p:cNvSpPr/>
          <p:nvPr/>
        </p:nvSpPr>
        <p:spPr>
          <a:xfrm>
            <a:off x="8558525" y="2801128"/>
            <a:ext cx="3283864" cy="27123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a:p>
        </p:txBody>
      </p:sp>
      <p:cxnSp>
        <p:nvCxnSpPr>
          <p:cNvPr id="4" name="Conector: angular 3">
            <a:extLst>
              <a:ext uri="{FF2B5EF4-FFF2-40B4-BE49-F238E27FC236}">
                <a16:creationId xmlns:a16="http://schemas.microsoft.com/office/drawing/2014/main" id="{FF894E7A-E89D-D089-0F4A-E1B3742BF368}"/>
              </a:ext>
            </a:extLst>
          </p:cNvPr>
          <p:cNvCxnSpPr>
            <a:cxnSpLocks/>
            <a:stCxn id="23" idx="2"/>
          </p:cNvCxnSpPr>
          <p:nvPr/>
        </p:nvCxnSpPr>
        <p:spPr>
          <a:xfrm flipH="1" rot="16200000">
            <a:off x="6962735" y="332934"/>
            <a:ext cx="405844" cy="2785732"/>
          </a:xfrm>
          <a:prstGeom prst="bentConnector2">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Conector: angular 29">
            <a:extLst>
              <a:ext uri="{FF2B5EF4-FFF2-40B4-BE49-F238E27FC236}">
                <a16:creationId xmlns:a16="http://schemas.microsoft.com/office/drawing/2014/main" id="{79307101-4188-85A7-9709-5049E65BAB58}"/>
              </a:ext>
            </a:extLst>
          </p:cNvPr>
          <p:cNvCxnSpPr>
            <a:cxnSpLocks/>
            <a:stCxn id="28" idx="2"/>
          </p:cNvCxnSpPr>
          <p:nvPr/>
        </p:nvCxnSpPr>
        <p:spPr>
          <a:xfrm flipH="1" rot="16200000">
            <a:off x="6953740" y="2879069"/>
            <a:ext cx="424692" cy="2784876"/>
          </a:xfrm>
          <a:prstGeom prst="bentConnector2">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Conector: angular 31">
            <a:extLst>
              <a:ext uri="{FF2B5EF4-FFF2-40B4-BE49-F238E27FC236}">
                <a16:creationId xmlns:a16="http://schemas.microsoft.com/office/drawing/2014/main" id="{D1DB18C5-A064-3EC3-BAD5-5BC3705F5B5A}"/>
              </a:ext>
            </a:extLst>
          </p:cNvPr>
          <p:cNvCxnSpPr>
            <a:cxnSpLocks/>
            <a:stCxn id="24" idx="2"/>
          </p:cNvCxnSpPr>
          <p:nvPr/>
        </p:nvCxnSpPr>
        <p:spPr>
          <a:xfrm flipH="1" rot="16200000">
            <a:off x="6989012" y="4878680"/>
            <a:ext cx="354146" cy="2784874"/>
          </a:xfrm>
          <a:prstGeom prst="bentConnector2">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27643844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0"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500" id="23"/>
                                        <p:tgtEl>
                                          <p:spTgt spid="27"/>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8"/>
                                        </p:tgtEl>
                                        <p:attrNameLst>
                                          <p:attrName>style.visibility</p:attrName>
                                        </p:attrNameLst>
                                      </p:cBhvr>
                                      <p:to>
                                        <p:strVal val="visible"/>
                                      </p:to>
                                    </p:set>
                                    <p:animEffect filter="fade" transition="in">
                                      <p:cBhvr>
                                        <p:cTn dur="500" id="26"/>
                                        <p:tgtEl>
                                          <p:spTgt spid="28"/>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500" id="31"/>
                                        <p:tgtEl>
                                          <p:spTgt spid="20"/>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1"/>
                                        </p:tgtEl>
                                        <p:attrNameLst>
                                          <p:attrName>style.visibility</p:attrName>
                                        </p:attrNameLst>
                                      </p:cBhvr>
                                      <p:to>
                                        <p:strVal val="visible"/>
                                      </p:to>
                                    </p:set>
                                    <p:animEffect filter="fade" transition="in">
                                      <p:cBhvr>
                                        <p:cTn dur="500" id="34"/>
                                        <p:tgtEl>
                                          <p:spTgt spid="21"/>
                                        </p:tgtEl>
                                      </p:cBhvr>
                                    </p:animEffect>
                                  </p:childTnLst>
                                </p:cTn>
                              </p:par>
                              <p:par>
                                <p:cTn fill="hold" id="35" nodeType="withEffect" presetClass="entr" presetID="10"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500" id="37"/>
                                        <p:tgtEl>
                                          <p:spTgt spid="30"/>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9"/>
                                        </p:tgtEl>
                                        <p:attrNameLst>
                                          <p:attrName>style.visibility</p:attrName>
                                        </p:attrNameLst>
                                      </p:cBhvr>
                                      <p:to>
                                        <p:strVal val="visible"/>
                                      </p:to>
                                    </p:set>
                                    <p:animEffect filter="fade" transition="in">
                                      <p:cBhvr>
                                        <p:cTn dur="500" id="40"/>
                                        <p:tgtEl>
                                          <p:spTgt spid="29"/>
                                        </p:tgtEl>
                                      </p:cBhvr>
                                    </p:animEffect>
                                  </p:childTnLst>
                                </p:cTn>
                              </p:par>
                            </p:childTnLst>
                          </p:cTn>
                        </p:par>
                      </p:childTnLst>
                    </p:cTn>
                  </p:par>
                  <p:par>
                    <p:cTn fill="hold" id="41">
                      <p:stCondLst>
                        <p:cond delay="indefinite"/>
                      </p:stCondLst>
                      <p:childTnLst>
                        <p:par>
                          <p:cTn fill="hold" id="42">
                            <p:stCondLst>
                              <p:cond delay="0"/>
                            </p:stCondLst>
                            <p:childTnLst>
                              <p:par>
                                <p:cTn fill="hold" grpId="0" id="43" nodeType="clickEffect" presetClass="entr" presetID="10" presetSubtype="0">
                                  <p:stCondLst>
                                    <p:cond delay="0"/>
                                  </p:stCondLst>
                                  <p:childTnLst>
                                    <p:set>
                                      <p:cBhvr>
                                        <p:cTn dur="1" fill="hold" id="44">
                                          <p:stCondLst>
                                            <p:cond delay="0"/>
                                          </p:stCondLst>
                                        </p:cTn>
                                        <p:tgtEl>
                                          <p:spTgt spid="22"/>
                                        </p:tgtEl>
                                        <p:attrNameLst>
                                          <p:attrName>style.visibility</p:attrName>
                                        </p:attrNameLst>
                                      </p:cBhvr>
                                      <p:to>
                                        <p:strVal val="visible"/>
                                      </p:to>
                                    </p:set>
                                    <p:animEffect filter="fade" transition="in">
                                      <p:cBhvr>
                                        <p:cTn dur="500" id="45"/>
                                        <p:tgtEl>
                                          <p:spTgt spid="22"/>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23"/>
                                        </p:tgtEl>
                                        <p:attrNameLst>
                                          <p:attrName>style.visibility</p:attrName>
                                        </p:attrNameLst>
                                      </p:cBhvr>
                                      <p:to>
                                        <p:strVal val="visible"/>
                                      </p:to>
                                    </p:set>
                                    <p:animEffect filter="fade" transition="in">
                                      <p:cBhvr>
                                        <p:cTn dur="500" id="48"/>
                                        <p:tgtEl>
                                          <p:spTgt spid="23"/>
                                        </p:tgtEl>
                                      </p:cBhvr>
                                    </p:animEffect>
                                  </p:childTnLst>
                                </p:cTn>
                              </p:par>
                              <p:par>
                                <p:cTn fill="hold" id="49" nodeType="withEffect" presetClass="entr" presetID="10" presetSubtype="0">
                                  <p:stCondLst>
                                    <p:cond delay="0"/>
                                  </p:stCondLst>
                                  <p:childTnLst>
                                    <p:set>
                                      <p:cBhvr>
                                        <p:cTn dur="1" fill="hold" id="50">
                                          <p:stCondLst>
                                            <p:cond delay="0"/>
                                          </p:stCondLst>
                                        </p:cTn>
                                        <p:tgtEl>
                                          <p:spTgt spid="4"/>
                                        </p:tgtEl>
                                        <p:attrNameLst>
                                          <p:attrName>style.visibility</p:attrName>
                                        </p:attrNameLst>
                                      </p:cBhvr>
                                      <p:to>
                                        <p:strVal val="visible"/>
                                      </p:to>
                                    </p:set>
                                    <p:animEffect filter="fade" transition="in">
                                      <p:cBhvr>
                                        <p:cTn dur="500" id="51"/>
                                        <p:tgtEl>
                                          <p:spTgt spid="4"/>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8"/>
                                        </p:tgtEl>
                                        <p:attrNameLst>
                                          <p:attrName>style.visibility</p:attrName>
                                        </p:attrNameLst>
                                      </p:cBhvr>
                                      <p:to>
                                        <p:strVal val="visible"/>
                                      </p:to>
                                    </p:set>
                                    <p:animEffect filter="fade" transition="in">
                                      <p:cBhvr>
                                        <p:cTn dur="500" id="54"/>
                                        <p:tgtEl>
                                          <p:spTgt spid="18"/>
                                        </p:tgtEl>
                                      </p:cBhvr>
                                    </p:animEffect>
                                  </p:childTnLst>
                                </p:cTn>
                              </p:par>
                            </p:childTnLst>
                          </p:cTn>
                        </p:par>
                      </p:childTnLst>
                    </p:cTn>
                  </p:par>
                  <p:par>
                    <p:cTn fill="hold" id="55">
                      <p:stCondLst>
                        <p:cond delay="indefinite"/>
                      </p:stCondLst>
                      <p:childTnLst>
                        <p:par>
                          <p:cTn fill="hold" id="56">
                            <p:stCondLst>
                              <p:cond delay="0"/>
                            </p:stCondLst>
                            <p:childTnLst>
                              <p:par>
                                <p:cTn fill="hold" grpId="0" id="57" nodeType="clickEffect" presetClass="entr" presetID="10" presetSubtype="0">
                                  <p:stCondLst>
                                    <p:cond delay="0"/>
                                  </p:stCondLst>
                                  <p:childTnLst>
                                    <p:set>
                                      <p:cBhvr>
                                        <p:cTn dur="1" fill="hold" id="58">
                                          <p:stCondLst>
                                            <p:cond delay="0"/>
                                          </p:stCondLst>
                                        </p:cTn>
                                        <p:tgtEl>
                                          <p:spTgt spid="24"/>
                                        </p:tgtEl>
                                        <p:attrNameLst>
                                          <p:attrName>style.visibility</p:attrName>
                                        </p:attrNameLst>
                                      </p:cBhvr>
                                      <p:to>
                                        <p:strVal val="visible"/>
                                      </p:to>
                                    </p:set>
                                    <p:animEffect filter="fade" transition="in">
                                      <p:cBhvr>
                                        <p:cTn dur="500" id="59"/>
                                        <p:tgtEl>
                                          <p:spTgt spid="24"/>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25"/>
                                        </p:tgtEl>
                                        <p:attrNameLst>
                                          <p:attrName>style.visibility</p:attrName>
                                        </p:attrNameLst>
                                      </p:cBhvr>
                                      <p:to>
                                        <p:strVal val="visible"/>
                                      </p:to>
                                    </p:set>
                                    <p:animEffect filter="fade" transition="in">
                                      <p:cBhvr>
                                        <p:cTn dur="500" id="62"/>
                                        <p:tgtEl>
                                          <p:spTgt spid="25"/>
                                        </p:tgtEl>
                                      </p:cBhvr>
                                    </p:animEffect>
                                  </p:childTnLst>
                                </p:cTn>
                              </p:par>
                              <p:par>
                                <p:cTn fill="hold" id="63" nodeType="withEffect" presetClass="entr" presetID="10" presetSubtype="0">
                                  <p:stCondLst>
                                    <p:cond delay="0"/>
                                  </p:stCondLst>
                                  <p:childTnLst>
                                    <p:set>
                                      <p:cBhvr>
                                        <p:cTn dur="1" fill="hold" id="64">
                                          <p:stCondLst>
                                            <p:cond delay="0"/>
                                          </p:stCondLst>
                                        </p:cTn>
                                        <p:tgtEl>
                                          <p:spTgt spid="32"/>
                                        </p:tgtEl>
                                        <p:attrNameLst>
                                          <p:attrName>style.visibility</p:attrName>
                                        </p:attrNameLst>
                                      </p:cBhvr>
                                      <p:to>
                                        <p:strVal val="visible"/>
                                      </p:to>
                                    </p:set>
                                    <p:animEffect filter="fade" transition="in">
                                      <p:cBhvr>
                                        <p:cTn dur="500" id="65"/>
                                        <p:tgtEl>
                                          <p:spTgt spid="32"/>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19"/>
                                        </p:tgtEl>
                                        <p:attrNameLst>
                                          <p:attrName>style.visibility</p:attrName>
                                        </p:attrNameLst>
                                      </p:cBhvr>
                                      <p:to>
                                        <p:strVal val="visible"/>
                                      </p:to>
                                    </p:set>
                                    <p:animEffect filter="fade" transition="in">
                                      <p:cBhvr>
                                        <p:cTn dur="500" id="6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animBg="1" grpId="0" spid="18"/>
      <p:bldP animBg="1" grpId="0" spid="19"/>
      <p:bldP animBg="1" grpId="0" spid="20"/>
      <p:bldP animBg="1" grpId="0" spid="21"/>
      <p:bldP animBg="1" grpId="0" spid="22"/>
      <p:bldP animBg="1" grpId="0" spid="23"/>
      <p:bldP animBg="1" grpId="0" spid="24"/>
      <p:bldP animBg="1" grpId="0" spid="25"/>
      <p:bldP grpId="0" spid="27"/>
      <p:bldP animBg="1" grpId="0" spid="28"/>
      <p:bldP animBg="1" grpId="0" spid="29"/>
    </p:bld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Imagen que contiene Gráfico&#10;&#10;Descripción generada automáticamente" id="25" name="Imagen 24">
            <a:extLst>
              <a:ext uri="{FF2B5EF4-FFF2-40B4-BE49-F238E27FC236}">
                <a16:creationId xmlns:a16="http://schemas.microsoft.com/office/drawing/2014/main" id="{8EA8A38D-333D-4E9E-90B3-57B9B990A1D8}"/>
              </a:ext>
            </a:extLst>
          </p:cNvPr>
          <p:cNvPicPr>
            <a:picLocks noChangeAspect="1"/>
          </p:cNvPicPr>
          <p:nvPr/>
        </p:nvPicPr>
        <p:blipFill rotWithShape="1">
          <a:blip r:embed="rId2">
            <a:extLst>
              <a:ext uri="{28A0092B-C50C-407E-A947-70E740481C1C}">
                <a14:useLocalDpi xmlns:a14="http://schemas.microsoft.com/office/drawing/2010/main" val="0"/>
              </a:ext>
            </a:extLst>
          </a:blip>
          <a:srcRect b="115" l="479" r="2898" t="81080"/>
          <a:stretch/>
        </p:blipFill>
        <p:spPr>
          <a:xfrm>
            <a:off x="1099804" y="5629393"/>
            <a:ext cx="972000" cy="972000"/>
          </a:xfrm>
          <a:prstGeom prst="rect">
            <a:avLst/>
          </a:prstGeom>
        </p:spPr>
      </p:pic>
      <p:pic>
        <p:nvPicPr>
          <p:cNvPr descr="Imagen que contiene Gráfico&#10;&#10;Descripción generada automáticamente" id="24" name="Imagen 23">
            <a:extLst>
              <a:ext uri="{FF2B5EF4-FFF2-40B4-BE49-F238E27FC236}">
                <a16:creationId xmlns:a16="http://schemas.microsoft.com/office/drawing/2014/main" id="{4CB1BEF7-878D-4D9A-A746-23E80F3252E1}"/>
              </a:ext>
            </a:extLst>
          </p:cNvPr>
          <p:cNvPicPr>
            <a:picLocks noChangeAspect="1"/>
          </p:cNvPicPr>
          <p:nvPr/>
        </p:nvPicPr>
        <p:blipFill rotWithShape="1">
          <a:blip r:embed="rId2">
            <a:extLst>
              <a:ext uri="{28A0092B-C50C-407E-A947-70E740481C1C}">
                <a14:useLocalDpi xmlns:a14="http://schemas.microsoft.com/office/drawing/2010/main" val="0"/>
              </a:ext>
            </a:extLst>
          </a:blip>
          <a:srcRect b="21080" l="7120" r="747" t="59579"/>
          <a:stretch/>
        </p:blipFill>
        <p:spPr>
          <a:xfrm>
            <a:off x="1123990" y="3875279"/>
            <a:ext cx="934738" cy="1008000"/>
          </a:xfrm>
          <a:prstGeom prst="rect">
            <a:avLst/>
          </a:prstGeom>
        </p:spPr>
      </p:pic>
      <p:pic>
        <p:nvPicPr>
          <p:cNvPr descr="Imagen que contiene Gráfico&#10;&#10;Descripción generada automáticamente" id="23" name="Imagen 22">
            <a:extLst>
              <a:ext uri="{FF2B5EF4-FFF2-40B4-BE49-F238E27FC236}">
                <a16:creationId xmlns:a16="http://schemas.microsoft.com/office/drawing/2014/main" id="{88A19C31-38D0-4D18-AF99-CF23E6EC2D3B}"/>
              </a:ext>
            </a:extLst>
          </p:cNvPr>
          <p:cNvPicPr>
            <a:picLocks noChangeAspect="1"/>
          </p:cNvPicPr>
          <p:nvPr/>
        </p:nvPicPr>
        <p:blipFill rotWithShape="1">
          <a:blip r:embed="rId2">
            <a:extLst>
              <a:ext uri="{28A0092B-C50C-407E-A947-70E740481C1C}">
                <a14:useLocalDpi xmlns:a14="http://schemas.microsoft.com/office/drawing/2010/main" val="0"/>
              </a:ext>
            </a:extLst>
          </a:blip>
          <a:srcRect b="81633" l="1570" r="1838" t="52"/>
          <a:stretch/>
        </p:blipFill>
        <p:spPr>
          <a:xfrm>
            <a:off x="1110915" y="1861194"/>
            <a:ext cx="960889" cy="936000"/>
          </a:xfrm>
          <a:prstGeom prst="rect">
            <a:avLst/>
          </a:prstGeom>
        </p:spPr>
      </p:pic>
      <p:sp>
        <p:nvSpPr>
          <p:cNvPr id="11" name="1 Rectángulo redondeado">
            <a:extLst>
              <a:ext uri="{FF2B5EF4-FFF2-40B4-BE49-F238E27FC236}">
                <a16:creationId xmlns:a16="http://schemas.microsoft.com/office/drawing/2014/main" id="{A7CEE805-5869-B209-4E54-BAE490A2E3CF}"/>
              </a:ext>
            </a:extLst>
          </p:cNvPr>
          <p:cNvSpPr/>
          <p:nvPr/>
        </p:nvSpPr>
        <p:spPr>
          <a:xfrm>
            <a:off x="1087360" y="1821783"/>
            <a:ext cx="1008000" cy="100800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2" name="CuadroTexto 3">
            <a:extLst>
              <a:ext uri="{FF2B5EF4-FFF2-40B4-BE49-F238E27FC236}">
                <a16:creationId xmlns:a16="http://schemas.microsoft.com/office/drawing/2014/main" id="{ADE12916-CC3B-853F-E7BC-0B7AAF868786}"/>
              </a:ext>
            </a:extLst>
          </p:cNvPr>
          <p:cNvSpPr txBox="1"/>
          <p:nvPr/>
        </p:nvSpPr>
        <p:spPr>
          <a:xfrm>
            <a:off x="515225" y="1036682"/>
            <a:ext cx="5624678" cy="461665"/>
          </a:xfrm>
          <a:prstGeom prst="rect">
            <a:avLst/>
          </a:prstGeom>
          <a:noFill/>
        </p:spPr>
        <p:txBody>
          <a:bodyPr rtlCol="0" wrap="square">
            <a:spAutoFit/>
          </a:bodyPr>
          <a:lstStyle/>
          <a:p>
            <a:pPr algn="just">
              <a:spcAft>
                <a:spcPts val="100"/>
              </a:spcAft>
            </a:pPr>
            <a:r>
              <a:rPr b="1" dirty="0" lang="es-CO" sz="2400">
                <a:latin charset="0" panose="020F0502020204030204" pitchFamily="34" typeface="Calibri"/>
                <a:ea charset="0" panose="020F0502020204030204" pitchFamily="34" typeface="Calibri"/>
                <a:cs charset="0" panose="02020603050405020304" pitchFamily="18" typeface="Times New Roman"/>
              </a:rPr>
              <a:t>PROYECTOS ESTRATÉGICOS</a:t>
            </a:r>
          </a:p>
        </p:txBody>
      </p:sp>
      <p:sp>
        <p:nvSpPr>
          <p:cNvPr id="13" name="1 Rectángulo redondeado">
            <a:extLst>
              <a:ext uri="{FF2B5EF4-FFF2-40B4-BE49-F238E27FC236}">
                <a16:creationId xmlns:a16="http://schemas.microsoft.com/office/drawing/2014/main" id="{430DF67A-4BE5-43A1-9953-92E60665F33D}"/>
              </a:ext>
            </a:extLst>
          </p:cNvPr>
          <p:cNvSpPr/>
          <p:nvPr/>
        </p:nvSpPr>
        <p:spPr>
          <a:xfrm>
            <a:off x="495110" y="1032258"/>
            <a:ext cx="5624679" cy="461665"/>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4" name="1 Rectángulo redondeado">
            <a:extLst>
              <a:ext uri="{FF2B5EF4-FFF2-40B4-BE49-F238E27FC236}">
                <a16:creationId xmlns:a16="http://schemas.microsoft.com/office/drawing/2014/main" id="{DD876115-6CA8-E5B1-D997-7296F7DDFFB4}"/>
              </a:ext>
            </a:extLst>
          </p:cNvPr>
          <p:cNvSpPr/>
          <p:nvPr/>
        </p:nvSpPr>
        <p:spPr>
          <a:xfrm>
            <a:off x="1087360" y="5616945"/>
            <a:ext cx="1008000" cy="100800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5" name="CuadroTexto 3">
            <a:extLst>
              <a:ext uri="{FF2B5EF4-FFF2-40B4-BE49-F238E27FC236}">
                <a16:creationId xmlns:a16="http://schemas.microsoft.com/office/drawing/2014/main" id="{CE9FDCFA-ACD9-9927-7FF3-41494058E2E6}"/>
              </a:ext>
            </a:extLst>
          </p:cNvPr>
          <p:cNvSpPr txBox="1"/>
          <p:nvPr/>
        </p:nvSpPr>
        <p:spPr>
          <a:xfrm>
            <a:off x="535340" y="3290159"/>
            <a:ext cx="5624678" cy="461665"/>
          </a:xfrm>
          <a:prstGeom prst="rect">
            <a:avLst/>
          </a:prstGeom>
          <a:noFill/>
        </p:spPr>
        <p:txBody>
          <a:bodyPr rtlCol="0" wrap="square">
            <a:spAutoFit/>
          </a:bodyPr>
          <a:lstStyle/>
          <a:p>
            <a:pPr algn="just">
              <a:spcAft>
                <a:spcPts val="100"/>
              </a:spcAft>
            </a:pPr>
            <a:r>
              <a:rPr b="1" dirty="0" lang="es-CO" sz="2400">
                <a:latin charset="0" panose="020F0502020204030204" pitchFamily="34" typeface="Calibri"/>
                <a:ea charset="0" panose="020F0502020204030204" pitchFamily="34" typeface="Calibri"/>
                <a:cs charset="0" panose="02020603050405020304" pitchFamily="18" typeface="Times New Roman"/>
              </a:rPr>
              <a:t>DESARROLLO DE ESPACIO PÚBLICO</a:t>
            </a:r>
          </a:p>
        </p:txBody>
      </p:sp>
      <p:sp>
        <p:nvSpPr>
          <p:cNvPr id="16" name="1 Rectángulo redondeado">
            <a:extLst>
              <a:ext uri="{FF2B5EF4-FFF2-40B4-BE49-F238E27FC236}">
                <a16:creationId xmlns:a16="http://schemas.microsoft.com/office/drawing/2014/main" id="{8495CA83-99A5-21E9-540A-B9415340077D}"/>
              </a:ext>
            </a:extLst>
          </p:cNvPr>
          <p:cNvSpPr/>
          <p:nvPr/>
        </p:nvSpPr>
        <p:spPr>
          <a:xfrm>
            <a:off x="515225" y="3285735"/>
            <a:ext cx="5624679" cy="461666"/>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7" name="1 Rectángulo redondeado">
            <a:extLst>
              <a:ext uri="{FF2B5EF4-FFF2-40B4-BE49-F238E27FC236}">
                <a16:creationId xmlns:a16="http://schemas.microsoft.com/office/drawing/2014/main" id="{71FC4480-8825-DD2F-961B-D515C2A79009}"/>
              </a:ext>
            </a:extLst>
          </p:cNvPr>
          <p:cNvSpPr/>
          <p:nvPr/>
        </p:nvSpPr>
        <p:spPr>
          <a:xfrm>
            <a:off x="1087360" y="3875279"/>
            <a:ext cx="1008000" cy="100800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18" name="CuadroTexto 3">
            <a:extLst>
              <a:ext uri="{FF2B5EF4-FFF2-40B4-BE49-F238E27FC236}">
                <a16:creationId xmlns:a16="http://schemas.microsoft.com/office/drawing/2014/main" id="{62C70F39-1812-A523-7D37-BD619EDC3582}"/>
              </a:ext>
            </a:extLst>
          </p:cNvPr>
          <p:cNvSpPr txBox="1"/>
          <p:nvPr/>
        </p:nvSpPr>
        <p:spPr>
          <a:xfrm>
            <a:off x="535340" y="5026503"/>
            <a:ext cx="5624678" cy="461665"/>
          </a:xfrm>
          <a:prstGeom prst="rect">
            <a:avLst/>
          </a:prstGeom>
          <a:noFill/>
        </p:spPr>
        <p:txBody>
          <a:bodyPr rtlCol="0" wrap="square">
            <a:spAutoFit/>
          </a:bodyPr>
          <a:lstStyle/>
          <a:p>
            <a:pPr algn="just">
              <a:spcAft>
                <a:spcPts val="100"/>
              </a:spcAft>
            </a:pPr>
            <a:r>
              <a:rPr b="1" dirty="0" lang="es-CO" sz="2400">
                <a:latin charset="0" panose="020F0502020204030204" pitchFamily="34" typeface="Calibri"/>
                <a:ea charset="0" panose="020F0502020204030204" pitchFamily="34" typeface="Calibri"/>
                <a:cs charset="0" panose="02020603050405020304" pitchFamily="18" typeface="Times New Roman"/>
              </a:rPr>
              <a:t>OBLIGACIONES URBANÍSTICAS</a:t>
            </a:r>
          </a:p>
        </p:txBody>
      </p:sp>
      <p:sp>
        <p:nvSpPr>
          <p:cNvPr id="19" name="1 Rectángulo redondeado">
            <a:extLst>
              <a:ext uri="{FF2B5EF4-FFF2-40B4-BE49-F238E27FC236}">
                <a16:creationId xmlns:a16="http://schemas.microsoft.com/office/drawing/2014/main" id="{7BFD0C78-365F-6BDF-543A-8D165981E6B4}"/>
              </a:ext>
            </a:extLst>
          </p:cNvPr>
          <p:cNvSpPr/>
          <p:nvPr/>
        </p:nvSpPr>
        <p:spPr>
          <a:xfrm>
            <a:off x="515225" y="5022079"/>
            <a:ext cx="5624679" cy="461665"/>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s-CO" sz="2800">
              <a:solidFill>
                <a:schemeClr val="tx1"/>
              </a:solidFill>
            </a:endParaRPr>
          </a:p>
        </p:txBody>
      </p:sp>
      <p:sp>
        <p:nvSpPr>
          <p:cNvPr id="20" name="CuadroTexto 3">
            <a:extLst>
              <a:ext uri="{FF2B5EF4-FFF2-40B4-BE49-F238E27FC236}">
                <a16:creationId xmlns:a16="http://schemas.microsoft.com/office/drawing/2014/main" id="{7C05C109-5E67-84E5-DB56-A5D655D56701}"/>
              </a:ext>
            </a:extLst>
          </p:cNvPr>
          <p:cNvSpPr txBox="1"/>
          <p:nvPr/>
        </p:nvSpPr>
        <p:spPr>
          <a:xfrm>
            <a:off x="2475560" y="1557717"/>
            <a:ext cx="9253540" cy="1682512"/>
          </a:xfrm>
          <a:prstGeom prst="rect">
            <a:avLst/>
          </a:prstGeom>
          <a:noFill/>
        </p:spPr>
        <p:txBody>
          <a:bodyPr rtlCol="0" wrap="square">
            <a:spAutoFit/>
          </a:bodyPr>
          <a:lstStyle/>
          <a:p>
            <a:pPr algn="just" indent="-457200" marL="457200">
              <a:spcAft>
                <a:spcPts val="100"/>
              </a:spcAft>
              <a:buFont typeface="+mj-lt"/>
              <a:buAutoNum type="arabicPeriod"/>
            </a:pPr>
            <a:r>
              <a:rPr dirty="0" lang="es-CO" sz="2000">
                <a:latin charset="0" panose="020F0502020204030204" pitchFamily="34" typeface="Calibri"/>
                <a:ea charset="0" panose="020F0502020204030204" pitchFamily="34" typeface="Calibri"/>
                <a:cs charset="0" panose="02020603050405020304" pitchFamily="18" typeface="Times New Roman"/>
              </a:rPr>
              <a:t>Centro para la investigación pecuaria “El Progreso”…………….29,760 m2 </a:t>
            </a:r>
            <a:r>
              <a:rPr b="1" dirty="0" lang="es-CO" sz="2000">
                <a:latin charset="0" panose="020F0502020204030204" pitchFamily="34" typeface="Calibri"/>
                <a:ea charset="0" panose="020F0502020204030204" pitchFamily="34" typeface="Calibri"/>
                <a:cs charset="0" panose="02020603050405020304" pitchFamily="18" typeface="Times New Roman"/>
              </a:rPr>
              <a:t>(2,98 ha)</a:t>
            </a:r>
          </a:p>
          <a:p>
            <a:pPr algn="just" indent="-457200" marL="457200">
              <a:spcAft>
                <a:spcPts val="100"/>
              </a:spcAft>
              <a:buFont typeface="+mj-lt"/>
              <a:buAutoNum type="arabicPeriod"/>
            </a:pPr>
            <a:r>
              <a:rPr dirty="0" lang="es-CO" sz="2000">
                <a:latin charset="0" panose="020F0502020204030204" pitchFamily="34" typeface="Calibri"/>
                <a:ea charset="0" panose="020F0502020204030204" pitchFamily="34" typeface="Calibri"/>
                <a:cs charset="0" panose="02020603050405020304" pitchFamily="18" typeface="Times New Roman"/>
              </a:rPr>
              <a:t>Centro para la investigación agrícola “El Progreso”…….….….…24,800 m2 </a:t>
            </a:r>
            <a:r>
              <a:rPr b="1" dirty="0" lang="es-CO" sz="2000">
                <a:latin charset="0" panose="020F0502020204030204" pitchFamily="34" typeface="Calibri"/>
                <a:ea charset="0" panose="020F0502020204030204" pitchFamily="34" typeface="Calibri"/>
                <a:cs charset="0" panose="02020603050405020304" pitchFamily="18" typeface="Times New Roman"/>
              </a:rPr>
              <a:t>(2,48 ha)</a:t>
            </a:r>
          </a:p>
          <a:p>
            <a:pPr algn="just" indent="-457200" marL="457200">
              <a:spcAft>
                <a:spcPts val="100"/>
              </a:spcAft>
              <a:buFont typeface="+mj-lt"/>
              <a:buAutoNum type="arabicPeriod"/>
            </a:pPr>
            <a:r>
              <a:rPr dirty="0" lang="es-ES" sz="2000">
                <a:latin charset="0" panose="020F0502020204030204" pitchFamily="34" typeface="Calibri"/>
                <a:ea charset="0" panose="020F0502020204030204" pitchFamily="34" typeface="Calibri"/>
                <a:cs charset="0" panose="02020603050405020304" pitchFamily="18" typeface="Times New Roman"/>
              </a:rPr>
              <a:t>Áreas para la producción en investigación agrícola……………...57,868 m2 </a:t>
            </a:r>
            <a:r>
              <a:rPr b="1" dirty="0" lang="es-ES" sz="2000">
                <a:latin charset="0" panose="020F0502020204030204" pitchFamily="34" typeface="Calibri"/>
                <a:ea charset="0" panose="020F0502020204030204" pitchFamily="34" typeface="Calibri"/>
                <a:cs charset="0" panose="02020603050405020304" pitchFamily="18" typeface="Times New Roman"/>
              </a:rPr>
              <a:t>(5,79 ha)</a:t>
            </a:r>
            <a:endParaRPr b="1" dirty="0" lang="es-CO" sz="2000">
              <a:latin charset="0" panose="020F0502020204030204" pitchFamily="34" typeface="Calibri"/>
              <a:ea charset="0" panose="020F0502020204030204" pitchFamily="34" typeface="Calibri"/>
              <a:cs charset="0" panose="02020603050405020304" pitchFamily="18" typeface="Times New Roman"/>
            </a:endParaRPr>
          </a:p>
          <a:p>
            <a:pPr algn="just" indent="-457200" marL="457200">
              <a:spcAft>
                <a:spcPts val="100"/>
              </a:spcAft>
              <a:buFont typeface="+mj-lt"/>
              <a:buAutoNum type="arabicPeriod"/>
            </a:pPr>
            <a:r>
              <a:rPr dirty="0" lang="es-CO" sz="2000">
                <a:latin charset="0" panose="020F0502020204030204" pitchFamily="34" typeface="Calibri"/>
                <a:ea charset="0" panose="020F0502020204030204" pitchFamily="34" typeface="Calibri"/>
                <a:cs charset="0" panose="02020603050405020304" pitchFamily="18" typeface="Times New Roman"/>
              </a:rPr>
              <a:t>Polígono para desarrollo de vivienda………………………………....115,375 m2 </a:t>
            </a:r>
            <a:r>
              <a:rPr b="1" dirty="0" lang="es-CO" sz="2000">
                <a:latin charset="0" panose="020F0502020204030204" pitchFamily="34" typeface="Calibri"/>
                <a:ea charset="0" panose="020F0502020204030204" pitchFamily="34" typeface="Calibri"/>
                <a:cs charset="0" panose="02020603050405020304" pitchFamily="18" typeface="Times New Roman"/>
              </a:rPr>
              <a:t>(11,54 ha)</a:t>
            </a:r>
          </a:p>
          <a:p>
            <a:pPr algn="just" indent="-457200" marL="457200">
              <a:spcAft>
                <a:spcPts val="100"/>
              </a:spcAft>
              <a:buFont typeface="+mj-lt"/>
              <a:buAutoNum type="arabicPeriod"/>
            </a:pPr>
            <a:r>
              <a:rPr dirty="0" lang="es-CO" sz="2000">
                <a:latin charset="0" panose="020F0502020204030204" pitchFamily="34" typeface="Calibri"/>
                <a:ea charset="0" panose="020F0502020204030204" pitchFamily="34" typeface="Calibri"/>
                <a:cs charset="0" panose="02020603050405020304" pitchFamily="18" typeface="Times New Roman"/>
              </a:rPr>
              <a:t>Polígono para equipamientos comunitarios………………………….14,467 m2 </a:t>
            </a:r>
            <a:r>
              <a:rPr b="1" dirty="0" lang="es-CO" sz="2000">
                <a:latin charset="0" panose="020F0502020204030204" pitchFamily="34" typeface="Calibri"/>
                <a:ea charset="0" panose="020F0502020204030204" pitchFamily="34" typeface="Calibri"/>
                <a:cs charset="0" panose="02020603050405020304" pitchFamily="18" typeface="Times New Roman"/>
              </a:rPr>
              <a:t>(1,45 ha)</a:t>
            </a:r>
          </a:p>
        </p:txBody>
      </p:sp>
      <p:sp>
        <p:nvSpPr>
          <p:cNvPr id="21" name="CuadroTexto 3">
            <a:extLst>
              <a:ext uri="{FF2B5EF4-FFF2-40B4-BE49-F238E27FC236}">
                <a16:creationId xmlns:a16="http://schemas.microsoft.com/office/drawing/2014/main" id="{4B08213E-02CC-4F6F-920E-65A5F329FC23}"/>
              </a:ext>
            </a:extLst>
          </p:cNvPr>
          <p:cNvSpPr txBox="1"/>
          <p:nvPr/>
        </p:nvSpPr>
        <p:spPr>
          <a:xfrm>
            <a:off x="2475559" y="4179224"/>
            <a:ext cx="9253540" cy="400110"/>
          </a:xfrm>
          <a:prstGeom prst="rect">
            <a:avLst/>
          </a:prstGeom>
          <a:noFill/>
        </p:spPr>
        <p:txBody>
          <a:bodyPr rtlCol="0" wrap="square">
            <a:spAutoFit/>
          </a:bodyPr>
          <a:lstStyle/>
          <a:p>
            <a:pPr algn="just" indent="-457200" marL="457200">
              <a:spcAft>
                <a:spcPts val="100"/>
              </a:spcAft>
              <a:buFont typeface="+mj-lt"/>
              <a:buAutoNum startAt="6" type="arabicPeriod"/>
            </a:pPr>
            <a:r>
              <a:rPr dirty="0" lang="es-CO" sz="2000">
                <a:latin charset="0" panose="020F0502020204030204" pitchFamily="34" typeface="Calibri"/>
                <a:ea charset="0" panose="020F0502020204030204" pitchFamily="34" typeface="Calibri"/>
                <a:cs charset="0" panose="02020603050405020304" pitchFamily="18" typeface="Times New Roman"/>
              </a:rPr>
              <a:t>Áreas para el desarrollo de espacio público…………………………771,568 m2 </a:t>
            </a:r>
            <a:r>
              <a:rPr b="1" dirty="0" lang="es-CO" sz="2000">
                <a:latin charset="0" panose="020F0502020204030204" pitchFamily="34" typeface="Calibri"/>
                <a:ea charset="0" panose="020F0502020204030204" pitchFamily="34" typeface="Calibri"/>
                <a:cs charset="0" panose="02020603050405020304" pitchFamily="18" typeface="Times New Roman"/>
              </a:rPr>
              <a:t>(77,16 ha)</a:t>
            </a:r>
          </a:p>
        </p:txBody>
      </p:sp>
      <p:sp>
        <p:nvSpPr>
          <p:cNvPr id="22" name="CuadroTexto 3">
            <a:extLst>
              <a:ext uri="{FF2B5EF4-FFF2-40B4-BE49-F238E27FC236}">
                <a16:creationId xmlns:a16="http://schemas.microsoft.com/office/drawing/2014/main" id="{3054DB5E-D69D-4EB0-9377-148FF161A198}"/>
              </a:ext>
            </a:extLst>
          </p:cNvPr>
          <p:cNvSpPr txBox="1"/>
          <p:nvPr/>
        </p:nvSpPr>
        <p:spPr>
          <a:xfrm>
            <a:off x="2475558" y="5915338"/>
            <a:ext cx="9253540" cy="400110"/>
          </a:xfrm>
          <a:prstGeom prst="rect">
            <a:avLst/>
          </a:prstGeom>
          <a:noFill/>
        </p:spPr>
        <p:txBody>
          <a:bodyPr rtlCol="0" wrap="square">
            <a:spAutoFit/>
          </a:bodyPr>
          <a:lstStyle/>
          <a:p>
            <a:pPr algn="just" indent="-457200" marL="457200">
              <a:spcAft>
                <a:spcPts val="100"/>
              </a:spcAft>
              <a:buFont typeface="+mj-lt"/>
              <a:buAutoNum startAt="7" type="arabicPeriod"/>
            </a:pPr>
            <a:r>
              <a:rPr dirty="0" lang="es-CO" sz="2000">
                <a:latin charset="0" panose="020F0502020204030204" pitchFamily="34" typeface="Calibri"/>
                <a:ea charset="0" panose="020F0502020204030204" pitchFamily="34" typeface="Calibri"/>
                <a:cs charset="0" panose="02020603050405020304" pitchFamily="18" typeface="Times New Roman"/>
              </a:rPr>
              <a:t>Vías primarias, vías secundarias, redes y retiros………………….220,448 m2 </a:t>
            </a:r>
            <a:r>
              <a:rPr b="1" dirty="0" lang="es-CO" sz="2000">
                <a:latin charset="0" panose="020F0502020204030204" pitchFamily="34" typeface="Calibri"/>
                <a:ea charset="0" panose="020F0502020204030204" pitchFamily="34" typeface="Calibri"/>
                <a:cs charset="0" panose="02020603050405020304" pitchFamily="18" typeface="Times New Roman"/>
              </a:rPr>
              <a:t>(22,05 ha)</a:t>
            </a:r>
          </a:p>
        </p:txBody>
      </p:sp>
      <p:sp>
        <p:nvSpPr>
          <p:cNvPr id="2" name="Título 1">
            <a:extLst>
              <a:ext uri="{FF2B5EF4-FFF2-40B4-BE49-F238E27FC236}">
                <a16:creationId xmlns:a16="http://schemas.microsoft.com/office/drawing/2014/main" id="{2A1E67FE-1BB6-4961-25CA-C0BF7A22A274}"/>
              </a:ext>
            </a:extLst>
          </p:cNvPr>
          <p:cNvSpPr>
            <a:spLocks noGrp="1"/>
          </p:cNvSpPr>
          <p:nvPr>
            <p:ph type="ctrTitle"/>
          </p:nvPr>
        </p:nvSpPr>
        <p:spPr>
          <a:xfrm>
            <a:off x="0" y="171450"/>
            <a:ext cx="12193200" cy="525780"/>
          </a:xfrm>
        </p:spPr>
        <p:txBody>
          <a:bodyPr anchor="ctr">
            <a:noAutofit/>
          </a:bodyPr>
          <a:lstStyle/>
          <a:p>
            <a:pPr algn="just">
              <a:lnSpc>
                <a:spcPct val="107000"/>
              </a:lnSpc>
              <a:spcAft>
                <a:spcPts val="0"/>
              </a:spcAft>
            </a:pPr>
            <a:r>
              <a:rPr dirty="0" lang="es-CO" sz="3600">
                <a:effectLst/>
                <a:latin charset="0" panose="020F0502020204030204" pitchFamily="34" typeface="Calibri"/>
                <a:ea charset="0" panose="020F0502020204030204" pitchFamily="34" typeface="Calibri"/>
                <a:cs charset="0" panose="02020603050405020304" pitchFamily="18" typeface="Times New Roman"/>
              </a:rPr>
              <a:t>  </a:t>
            </a:r>
            <a:r>
              <a:rPr dirty="0" lang="es-CO" sz="2800">
                <a:effectLst/>
                <a:latin charset="0" panose="020F0502020204030204" pitchFamily="34" typeface="Calibri"/>
                <a:ea charset="0" panose="020F0502020204030204" pitchFamily="34" typeface="Calibri"/>
                <a:cs charset="0" panose="02020603050405020304" pitchFamily="18" typeface="Times New Roman"/>
              </a:rPr>
              <a:t>Definición de proyectos estratégicos (Capacidad: 1´377.800 m2 / </a:t>
            </a:r>
            <a:r>
              <a:rPr b="1" dirty="0" lang="es-CO" sz="2800">
                <a:effectLst/>
                <a:latin charset="0" panose="020F0502020204030204" pitchFamily="34" typeface="Calibri"/>
                <a:ea charset="0" panose="020F0502020204030204" pitchFamily="34" typeface="Calibri"/>
                <a:cs charset="0" panose="02020603050405020304" pitchFamily="18" typeface="Times New Roman"/>
              </a:rPr>
              <a:t>137,78 ha</a:t>
            </a:r>
            <a:r>
              <a:rPr dirty="0" lang="es-CO" sz="2800">
                <a:effectLst/>
                <a:latin charset="0" panose="020F0502020204030204" pitchFamily="34" typeface="Calibri"/>
                <a:ea charset="0" panose="020F0502020204030204" pitchFamily="34" typeface="Calibri"/>
                <a:cs charset="0" panose="02020603050405020304" pitchFamily="18" typeface="Times New Roman"/>
              </a:rPr>
              <a:t>)</a:t>
            </a:r>
          </a:p>
        </p:txBody>
      </p:sp>
    </p:spTree>
    <p:extLst>
      <p:ext uri="{BB962C8B-B14F-4D97-AF65-F5344CB8AC3E}">
        <p14:creationId xmlns:p14="http://schemas.microsoft.com/office/powerpoint/2010/main" val="79364451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3"/>
                                        </p:tgtEl>
                                        <p:attrNameLst>
                                          <p:attrName>style.visibility</p:attrName>
                                        </p:attrNameLst>
                                      </p:cBhvr>
                                      <p:to>
                                        <p:strVal val="visible"/>
                                      </p:to>
                                    </p:set>
                                    <p:animEffect filter="fade" transition="in">
                                      <p:cBhvr>
                                        <p:cTn dur="500" id="16"/>
                                        <p:tgtEl>
                                          <p:spTgt spid="13"/>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500" id="19"/>
                                        <p:tgtEl>
                                          <p:spTgt spid="20"/>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10"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500" id="24"/>
                                        <p:tgtEl>
                                          <p:spTgt spid="2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6"/>
                                        </p:tgtEl>
                                        <p:attrNameLst>
                                          <p:attrName>style.visibility</p:attrName>
                                        </p:attrNameLst>
                                      </p:cBhvr>
                                      <p:to>
                                        <p:strVal val="visible"/>
                                      </p:to>
                                    </p:set>
                                    <p:animEffect filter="fade" transition="in">
                                      <p:cBhvr>
                                        <p:cTn dur="500" id="30"/>
                                        <p:tgtEl>
                                          <p:spTgt spid="16"/>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7"/>
                                        </p:tgtEl>
                                        <p:attrNameLst>
                                          <p:attrName>style.visibility</p:attrName>
                                        </p:attrNameLst>
                                      </p:cBhvr>
                                      <p:to>
                                        <p:strVal val="visible"/>
                                      </p:to>
                                    </p:set>
                                    <p:animEffect filter="fade" transition="in">
                                      <p:cBhvr>
                                        <p:cTn dur="500" id="33"/>
                                        <p:tgtEl>
                                          <p:spTgt spid="17"/>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500" id="36"/>
                                        <p:tgtEl>
                                          <p:spTgt spid="21"/>
                                        </p:tgtEl>
                                      </p:cBhvr>
                                    </p:animEffec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10"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500" id="41"/>
                                        <p:tgtEl>
                                          <p:spTgt spid="25"/>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4"/>
                                        </p:tgtEl>
                                        <p:attrNameLst>
                                          <p:attrName>style.visibility</p:attrName>
                                        </p:attrNameLst>
                                      </p:cBhvr>
                                      <p:to>
                                        <p:strVal val="visible"/>
                                      </p:to>
                                    </p:set>
                                    <p:animEffect filter="fade" transition="in">
                                      <p:cBhvr>
                                        <p:cTn dur="500" id="44"/>
                                        <p:tgtEl>
                                          <p:spTgt spid="14"/>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500" id="47"/>
                                        <p:tgtEl>
                                          <p:spTgt spid="18"/>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19"/>
                                        </p:tgtEl>
                                        <p:attrNameLst>
                                          <p:attrName>style.visibility</p:attrName>
                                        </p:attrNameLst>
                                      </p:cBhvr>
                                      <p:to>
                                        <p:strVal val="visible"/>
                                      </p:to>
                                    </p:set>
                                    <p:animEffect filter="fade" transition="in">
                                      <p:cBhvr>
                                        <p:cTn dur="500" id="50"/>
                                        <p:tgtEl>
                                          <p:spTgt spid="19"/>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2"/>
                                        </p:tgtEl>
                                        <p:attrNameLst>
                                          <p:attrName>style.visibility</p:attrName>
                                        </p:attrNameLst>
                                      </p:cBhvr>
                                      <p:to>
                                        <p:strVal val="visible"/>
                                      </p:to>
                                    </p:set>
                                    <p:animEffect filter="fade" transition="in">
                                      <p:cBhvr>
                                        <p:cTn dur="500" id="5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P grpId="0" spid="12"/>
      <p:bldP animBg="1" grpId="0" spid="13"/>
      <p:bldP animBg="1" grpId="0" spid="14"/>
      <p:bldP grpId="0" spid="15"/>
      <p:bldP animBg="1" grpId="0" spid="16"/>
      <p:bldP animBg="1" grpId="0" spid="17"/>
      <p:bldP grpId="0" spid="18"/>
      <p:bldP animBg="1" grpId="0" spid="19"/>
      <p:bldP grpId="0" spid="20"/>
      <p:bldP grpId="0" spid="21"/>
      <p:bldP grpId="0" spid="22"/>
    </p:bld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iagrama&#10;&#10;Descripción generada automáticamente" id="5" name="Imagen 4">
            <a:extLst>
              <a:ext uri="{FF2B5EF4-FFF2-40B4-BE49-F238E27FC236}">
                <a16:creationId xmlns:a16="http://schemas.microsoft.com/office/drawing/2014/main" id="{2950312B-DB43-BCE5-0974-05762506D47E}"/>
              </a:ext>
            </a:extLst>
          </p:cNvPr>
          <p:cNvPicPr>
            <a:picLocks noChangeAspect="1"/>
          </p:cNvPicPr>
          <p:nvPr/>
        </p:nvPicPr>
        <p:blipFill rotWithShape="1">
          <a:blip r:embed="rId2">
            <a:extLst>
              <a:ext uri="{28A0092B-C50C-407E-A947-70E740481C1C}">
                <a14:useLocalDpi xmlns:a14="http://schemas.microsoft.com/office/drawing/2010/main" val="0"/>
              </a:ext>
            </a:extLst>
          </a:blip>
          <a:srcRect b="27" l="19" r="5" t="28"/>
          <a:stretch/>
        </p:blipFill>
        <p:spPr>
          <a:xfrm>
            <a:off x="-17319" y="0"/>
            <a:ext cx="12226637" cy="6858000"/>
          </a:xfrm>
          <a:prstGeom prst="rect">
            <a:avLst/>
          </a:prstGeom>
        </p:spPr>
      </p:pic>
    </p:spTree>
    <p:extLst>
      <p:ext uri="{BB962C8B-B14F-4D97-AF65-F5344CB8AC3E}">
        <p14:creationId xmlns:p14="http://schemas.microsoft.com/office/powerpoint/2010/main" val="323168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4455B71-26BD-0AF3-2345-F4B544E5E0C8}"/>
              </a:ext>
            </a:extLst>
          </p:cNvPr>
          <p:cNvSpPr txBox="1">
            <a:spLocks/>
          </p:cNvSpPr>
          <p:nvPr/>
        </p:nvSpPr>
        <p:spPr>
          <a:xfrm>
            <a:off x="0" y="171450"/>
            <a:ext cx="12193200" cy="52578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pPr>
            <a:r>
              <a:rPr lang="es-CO" sz="3600" dirty="0">
                <a:latin typeface="Calibri" panose="020F0502020204030204" pitchFamily="34" charset="0"/>
                <a:ea typeface="Calibri" panose="020F0502020204030204" pitchFamily="34" charset="0"/>
                <a:cs typeface="Times New Roman" panose="02020603050405020304" pitchFamily="18" charset="0"/>
              </a:rPr>
              <a:t>  Tomado del Plan Maestro de Planta Física - PMIF</a:t>
            </a:r>
          </a:p>
        </p:txBody>
      </p:sp>
      <p:sp>
        <p:nvSpPr>
          <p:cNvPr id="2" name="CuadroTexto 3">
            <a:extLst>
              <a:ext uri="{FF2B5EF4-FFF2-40B4-BE49-F238E27FC236}">
                <a16:creationId xmlns:a16="http://schemas.microsoft.com/office/drawing/2014/main" id="{ED4BE062-9005-56DE-6CF0-37D12A8EB7CF}"/>
              </a:ext>
            </a:extLst>
          </p:cNvPr>
          <p:cNvSpPr txBox="1"/>
          <p:nvPr/>
        </p:nvSpPr>
        <p:spPr>
          <a:xfrm>
            <a:off x="515225" y="1036682"/>
            <a:ext cx="4766206" cy="461665"/>
          </a:xfrm>
          <a:prstGeom prst="rect">
            <a:avLst/>
          </a:prstGeom>
          <a:noFill/>
        </p:spPr>
        <p:txBody>
          <a:bodyPr wrap="square" rtlCol="0">
            <a:spAutoFit/>
          </a:bodyPr>
          <a:lstStyle/>
          <a:p>
            <a:pPr algn="just">
              <a:spcAft>
                <a:spcPts val="100"/>
              </a:spcAft>
            </a:pPr>
            <a:r>
              <a:rPr lang="es-CO" sz="2400" b="1" dirty="0">
                <a:latin typeface="Calibri" panose="020F0502020204030204" pitchFamily="34" charset="0"/>
                <a:ea typeface="Calibri" panose="020F0502020204030204" pitchFamily="34" charset="0"/>
                <a:cs typeface="Times New Roman" panose="02020603050405020304" pitchFamily="18" charset="0"/>
              </a:rPr>
              <a:t>Principios rectores</a:t>
            </a:r>
          </a:p>
        </p:txBody>
      </p:sp>
      <p:sp>
        <p:nvSpPr>
          <p:cNvPr id="4" name="1 Rectángulo redondeado">
            <a:extLst>
              <a:ext uri="{FF2B5EF4-FFF2-40B4-BE49-F238E27FC236}">
                <a16:creationId xmlns:a16="http://schemas.microsoft.com/office/drawing/2014/main" id="{FA19D27F-A14B-0F33-D199-18AEFB4BE13B}"/>
              </a:ext>
            </a:extLst>
          </p:cNvPr>
          <p:cNvSpPr/>
          <p:nvPr/>
        </p:nvSpPr>
        <p:spPr>
          <a:xfrm>
            <a:off x="495110" y="1032258"/>
            <a:ext cx="4766207" cy="461665"/>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6" name="CuadroTexto 3">
            <a:extLst>
              <a:ext uri="{FF2B5EF4-FFF2-40B4-BE49-F238E27FC236}">
                <a16:creationId xmlns:a16="http://schemas.microsoft.com/office/drawing/2014/main" id="{2E66DF19-17E4-3F3F-EBB5-A192F99B4B7A}"/>
              </a:ext>
            </a:extLst>
          </p:cNvPr>
          <p:cNvSpPr txBox="1"/>
          <p:nvPr/>
        </p:nvSpPr>
        <p:spPr>
          <a:xfrm>
            <a:off x="1434904" y="5146960"/>
            <a:ext cx="8820444" cy="1015663"/>
          </a:xfrm>
          <a:prstGeom prst="rect">
            <a:avLst/>
          </a:prstGeom>
          <a:noFill/>
        </p:spPr>
        <p:txBody>
          <a:bodyPr wrap="square" rtlCol="0">
            <a:spAutoFit/>
          </a:bodyPr>
          <a:lstStyle/>
          <a:p>
            <a:pPr marL="457200" indent="-457200">
              <a:buFont typeface="+mj-lt"/>
              <a:buAutoNum type="alphaLcPeriod"/>
            </a:pPr>
            <a:r>
              <a:rPr lang="es-CO" sz="2000" b="1" dirty="0">
                <a:solidFill>
                  <a:srgbClr val="000000"/>
                </a:solidFill>
              </a:rPr>
              <a:t>Revitalización y diversificación económica</a:t>
            </a:r>
          </a:p>
          <a:p>
            <a:pPr marL="457200" indent="-457200">
              <a:buFont typeface="+mj-lt"/>
              <a:buAutoNum type="alphaLcPeriod"/>
            </a:pPr>
            <a:r>
              <a:rPr lang="es-ES" sz="2000" b="1" dirty="0">
                <a:solidFill>
                  <a:srgbClr val="000000"/>
                </a:solidFill>
              </a:rPr>
              <a:t>Campus Universitario dentro de las Áreas de Intervención Estratégica </a:t>
            </a:r>
            <a:endParaRPr lang="es-CO" sz="2000" b="1" dirty="0"/>
          </a:p>
          <a:p>
            <a:pPr marL="457200" indent="-457200">
              <a:buFont typeface="+mj-lt"/>
              <a:buAutoNum type="alphaLcPeriod"/>
            </a:pPr>
            <a:r>
              <a:rPr lang="es-ES" sz="2000" b="1" dirty="0">
                <a:solidFill>
                  <a:srgbClr val="000000"/>
                </a:solidFill>
              </a:rPr>
              <a:t>Relación entre los proyectos estratégicos y la Universidad de Antioquia </a:t>
            </a:r>
            <a:endParaRPr lang="es-CO" sz="2000" b="1" dirty="0"/>
          </a:p>
        </p:txBody>
      </p:sp>
      <p:sp>
        <p:nvSpPr>
          <p:cNvPr id="7" name="CuadroTexto 3">
            <a:extLst>
              <a:ext uri="{FF2B5EF4-FFF2-40B4-BE49-F238E27FC236}">
                <a16:creationId xmlns:a16="http://schemas.microsoft.com/office/drawing/2014/main" id="{684EFCE7-C42F-690B-4D6E-DD61C763C170}"/>
              </a:ext>
            </a:extLst>
          </p:cNvPr>
          <p:cNvSpPr txBox="1"/>
          <p:nvPr/>
        </p:nvSpPr>
        <p:spPr>
          <a:xfrm>
            <a:off x="515225" y="4480925"/>
            <a:ext cx="4766206" cy="461665"/>
          </a:xfrm>
          <a:prstGeom prst="rect">
            <a:avLst/>
          </a:prstGeom>
          <a:noFill/>
        </p:spPr>
        <p:txBody>
          <a:bodyPr wrap="square" rtlCol="0">
            <a:spAutoFit/>
          </a:bodyPr>
          <a:lstStyle/>
          <a:p>
            <a:pPr algn="just">
              <a:spcAft>
                <a:spcPts val="100"/>
              </a:spcAft>
            </a:pPr>
            <a:r>
              <a:rPr lang="es-CO" sz="2400" b="1" dirty="0">
                <a:latin typeface="Calibri" panose="020F0502020204030204" pitchFamily="34" charset="0"/>
                <a:ea typeface="Calibri" panose="020F0502020204030204" pitchFamily="34" charset="0"/>
                <a:cs typeface="Times New Roman" panose="02020603050405020304" pitchFamily="18" charset="0"/>
              </a:rPr>
              <a:t>Apuestas territoriales</a:t>
            </a:r>
          </a:p>
        </p:txBody>
      </p:sp>
      <p:sp>
        <p:nvSpPr>
          <p:cNvPr id="8" name="1 Rectángulo redondeado">
            <a:extLst>
              <a:ext uri="{FF2B5EF4-FFF2-40B4-BE49-F238E27FC236}">
                <a16:creationId xmlns:a16="http://schemas.microsoft.com/office/drawing/2014/main" id="{CC626971-3EFC-9FEF-F3BC-626C60F7FEDE}"/>
              </a:ext>
            </a:extLst>
          </p:cNvPr>
          <p:cNvSpPr/>
          <p:nvPr/>
        </p:nvSpPr>
        <p:spPr>
          <a:xfrm>
            <a:off x="495110" y="4476501"/>
            <a:ext cx="4766207" cy="461665"/>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9" name="CuadroTexto 3">
            <a:extLst>
              <a:ext uri="{FF2B5EF4-FFF2-40B4-BE49-F238E27FC236}">
                <a16:creationId xmlns:a16="http://schemas.microsoft.com/office/drawing/2014/main" id="{A6D9E57C-DC18-7166-F13D-A3E24DE23CDD}"/>
              </a:ext>
            </a:extLst>
          </p:cNvPr>
          <p:cNvSpPr txBox="1"/>
          <p:nvPr/>
        </p:nvSpPr>
        <p:spPr>
          <a:xfrm>
            <a:off x="1434904" y="1710117"/>
            <a:ext cx="5106573" cy="2554545"/>
          </a:xfrm>
          <a:prstGeom prst="rect">
            <a:avLst/>
          </a:prstGeom>
          <a:noFill/>
        </p:spPr>
        <p:txBody>
          <a:bodyPr wrap="square" rtlCol="0">
            <a:spAutoFit/>
          </a:bodyPr>
          <a:lstStyle/>
          <a:p>
            <a:pPr marL="457200" indent="-457200" algn="just">
              <a:buFont typeface="+mj-lt"/>
              <a:buAutoNum type="arabicPeriod"/>
            </a:pPr>
            <a:r>
              <a:rPr lang="es-ES" sz="2000" b="1" dirty="0">
                <a:solidFill>
                  <a:srgbClr val="000000"/>
                </a:solidFill>
              </a:rPr>
              <a:t>El Derecho a la Ciudad</a:t>
            </a:r>
          </a:p>
          <a:p>
            <a:pPr marL="457200" indent="-457200" algn="just">
              <a:buFont typeface="+mj-lt"/>
              <a:buAutoNum type="arabicPeriod"/>
            </a:pPr>
            <a:r>
              <a:rPr lang="es-ES" sz="2000" b="1" dirty="0">
                <a:solidFill>
                  <a:srgbClr val="000000"/>
                </a:solidFill>
              </a:rPr>
              <a:t>La equidad social y territorial</a:t>
            </a:r>
          </a:p>
          <a:p>
            <a:pPr marL="457200" indent="-457200" algn="just">
              <a:buFont typeface="+mj-lt"/>
              <a:buAutoNum type="arabicPeriod"/>
            </a:pPr>
            <a:r>
              <a:rPr lang="es-ES" sz="2000" b="1" dirty="0">
                <a:solidFill>
                  <a:srgbClr val="000000"/>
                </a:solidFill>
              </a:rPr>
              <a:t>La competitividad territorial y económica</a:t>
            </a:r>
          </a:p>
          <a:p>
            <a:pPr marL="457200" indent="-457200" algn="just">
              <a:buFont typeface="+mj-lt"/>
              <a:buAutoNum type="arabicPeriod"/>
            </a:pPr>
            <a:r>
              <a:rPr lang="es-CO" sz="2000" b="1" dirty="0">
                <a:solidFill>
                  <a:srgbClr val="000000"/>
                </a:solidFill>
              </a:rPr>
              <a:t>Integración e inclusión</a:t>
            </a:r>
          </a:p>
          <a:p>
            <a:pPr marL="457200" indent="-457200" algn="just">
              <a:buFont typeface="+mj-lt"/>
              <a:buAutoNum type="arabicPeriod"/>
            </a:pPr>
            <a:r>
              <a:rPr lang="es-CO" sz="2000" b="1" dirty="0">
                <a:solidFill>
                  <a:srgbClr val="000000"/>
                </a:solidFill>
              </a:rPr>
              <a:t>Accesibilidad</a:t>
            </a:r>
          </a:p>
          <a:p>
            <a:pPr marL="457200" indent="-457200" algn="just">
              <a:buFont typeface="+mj-lt"/>
              <a:buAutoNum type="arabicPeriod"/>
            </a:pPr>
            <a:r>
              <a:rPr lang="es-CO" sz="2000" b="1" dirty="0">
                <a:solidFill>
                  <a:srgbClr val="000000"/>
                </a:solidFill>
              </a:rPr>
              <a:t>Conectividad</a:t>
            </a:r>
          </a:p>
          <a:p>
            <a:pPr marL="457200" indent="-457200" algn="just">
              <a:buFont typeface="+mj-lt"/>
              <a:buAutoNum type="arabicPeriod"/>
            </a:pPr>
            <a:r>
              <a:rPr lang="es-CO" sz="2000" b="1" dirty="0">
                <a:solidFill>
                  <a:srgbClr val="000000"/>
                </a:solidFill>
              </a:rPr>
              <a:t>Integralidad </a:t>
            </a:r>
          </a:p>
          <a:p>
            <a:pPr marL="457200" indent="-457200" algn="just">
              <a:buFont typeface="+mj-lt"/>
              <a:buAutoNum type="arabicPeriod"/>
            </a:pPr>
            <a:r>
              <a:rPr lang="es-CO" sz="2000" b="1" dirty="0">
                <a:solidFill>
                  <a:srgbClr val="000000"/>
                </a:solidFill>
              </a:rPr>
              <a:t>Sostenibilidad </a:t>
            </a:r>
            <a:endParaRPr lang="es-CO" sz="2000" b="1" dirty="0"/>
          </a:p>
        </p:txBody>
      </p:sp>
      <p:sp>
        <p:nvSpPr>
          <p:cNvPr id="10" name="Rectángulo 9">
            <a:extLst>
              <a:ext uri="{FF2B5EF4-FFF2-40B4-BE49-F238E27FC236}">
                <a16:creationId xmlns:a16="http://schemas.microsoft.com/office/drawing/2014/main" id="{9031BC14-DFBE-602D-E515-1CFFA0E0BB13}"/>
              </a:ext>
            </a:extLst>
          </p:cNvPr>
          <p:cNvSpPr/>
          <p:nvPr/>
        </p:nvSpPr>
        <p:spPr>
          <a:xfrm>
            <a:off x="6778019" y="1710117"/>
            <a:ext cx="5009210" cy="2554545"/>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b="1" i="0" u="none" strike="noStrike" baseline="0" dirty="0">
                <a:solidFill>
                  <a:schemeClr val="bg1"/>
                </a:solidFill>
              </a:rPr>
              <a:t>Objetivos específicos – Numeral 6</a:t>
            </a:r>
          </a:p>
          <a:p>
            <a:pPr algn="just"/>
            <a:r>
              <a:rPr lang="es-ES" sz="2000" b="1" i="0" u="none" strike="noStrike" baseline="0" dirty="0">
                <a:solidFill>
                  <a:schemeClr val="bg1"/>
                </a:solidFill>
              </a:rPr>
              <a:t>Proponer las posibles áreas de expansión de la sede central de acuerdo con los proyectos de ciudad planteados en el Plan de Ordenamiento Territorial, en forma tal que se consolide un sistema universitario acorde con la estructura de ciudad. </a:t>
            </a:r>
          </a:p>
        </p:txBody>
      </p:sp>
    </p:spTree>
    <p:extLst>
      <p:ext uri="{BB962C8B-B14F-4D97-AF65-F5344CB8AC3E}">
        <p14:creationId xmlns:p14="http://schemas.microsoft.com/office/powerpoint/2010/main" val="18694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animBg="1"/>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779C9F8-59CD-4D13-4EF5-0C35876F695A}"/>
              </a:ext>
            </a:extLst>
          </p:cNvPr>
          <p:cNvSpPr/>
          <p:nvPr/>
        </p:nvSpPr>
        <p:spPr>
          <a:xfrm>
            <a:off x="182880" y="207371"/>
            <a:ext cx="5514535" cy="523220"/>
          </a:xfrm>
          <a:prstGeom prst="rect">
            <a:avLst/>
          </a:prstGeom>
          <a:ln w="19050">
            <a:solidFill>
              <a:srgbClr val="C00000"/>
            </a:solidFill>
            <a:prstDash val="dash"/>
          </a:ln>
        </p:spPr>
        <p:txBody>
          <a:bodyPr wrap="square">
            <a:spAutoFit/>
          </a:bodyPr>
          <a:lstStyle/>
          <a:p>
            <a:pPr algn="just"/>
            <a:r>
              <a:rPr lang="es-CO" sz="2800" kern="0" dirty="0">
                <a:solidFill>
                  <a:schemeClr val="bg2">
                    <a:lumMod val="25000"/>
                  </a:schemeClr>
                </a:solidFill>
              </a:rPr>
              <a:t>Conclusiones</a:t>
            </a:r>
          </a:p>
        </p:txBody>
      </p:sp>
      <p:sp>
        <p:nvSpPr>
          <p:cNvPr id="5" name="CuadroTexto 3">
            <a:extLst>
              <a:ext uri="{FF2B5EF4-FFF2-40B4-BE49-F238E27FC236}">
                <a16:creationId xmlns:a16="http://schemas.microsoft.com/office/drawing/2014/main" id="{E7B051AD-40F5-F7B6-B190-2874E9CE3B6E}"/>
              </a:ext>
            </a:extLst>
          </p:cNvPr>
          <p:cNvSpPr txBox="1"/>
          <p:nvPr/>
        </p:nvSpPr>
        <p:spPr>
          <a:xfrm>
            <a:off x="882804" y="1122953"/>
            <a:ext cx="10426391" cy="5645713"/>
          </a:xfrm>
          <a:prstGeom prst="rect">
            <a:avLst/>
          </a:prstGeom>
          <a:noFill/>
        </p:spPr>
        <p:txBody>
          <a:bodyPr wrap="square" rtlCol="0">
            <a:spAutoFit/>
          </a:bodyPr>
          <a:lstStyle/>
          <a:p>
            <a:pPr marL="457200" indent="-457200" algn="just">
              <a:lnSpc>
                <a:spcPct val="107000"/>
              </a:lnSpc>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La principal tendencia para la localización de infraestructuras de la Universidad de Antioquia en el Valle de Aburrá se presenta a lo largo del eje del río, en relación con las principales centralidades metropolitanas, con algunas vías estructurantes del territorio y con los ejes del sistema de transporte masivo.</a:t>
            </a:r>
          </a:p>
          <a:p>
            <a:pPr marL="457200" indent="-457200" algn="just">
              <a:lnSpc>
                <a:spcPct val="107000"/>
              </a:lnSpc>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Se presenta tendencia a bajas opciones de ofertas de infraestructura de la UdeA en los sectores rurales del Valle de Aburrá, dada la clasificación del suelo que restringe este tipo de desarrollos en el suelo rural. </a:t>
            </a:r>
          </a:p>
          <a:p>
            <a:pPr marL="457200" indent="-457200" algn="just">
              <a:lnSpc>
                <a:spcPct val="107000"/>
              </a:lnSpc>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Es altamente prioritario focalizar la presencia de la Universidad de Antioquia en zonas con ausencia de IES, para disminuir el desplazamiento de los municipios del AMVA hacia Medellín por concentración de la oferta educativa.</a:t>
            </a:r>
          </a:p>
          <a:p>
            <a:pPr marL="457200" indent="-457200" algn="just">
              <a:lnSpc>
                <a:spcPct val="107000"/>
              </a:lnSpc>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La UdeA, desde Ciudad Universitaria y sus infraestructuras complementarias ubicadas en Medellín, debe consolidar su relación con el centro funcional del Valle de Aburrá y con las centralidades metropolitanas norte y sur, planteadas desde el AMVA.</a:t>
            </a:r>
          </a:p>
        </p:txBody>
      </p:sp>
    </p:spTree>
    <p:extLst>
      <p:ext uri="{BB962C8B-B14F-4D97-AF65-F5344CB8AC3E}">
        <p14:creationId xmlns:p14="http://schemas.microsoft.com/office/powerpoint/2010/main" val="25413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3">
            <a:extLst>
              <a:ext uri="{FF2B5EF4-FFF2-40B4-BE49-F238E27FC236}">
                <a16:creationId xmlns:a16="http://schemas.microsoft.com/office/drawing/2014/main" id="{7C05C109-5E67-84E5-DB56-A5D655D56701}"/>
              </a:ext>
            </a:extLst>
          </p:cNvPr>
          <p:cNvSpPr txBox="1"/>
          <p:nvPr/>
        </p:nvSpPr>
        <p:spPr>
          <a:xfrm>
            <a:off x="882804" y="1333973"/>
            <a:ext cx="10426391" cy="4575612"/>
          </a:xfrm>
          <a:prstGeom prst="rect">
            <a:avLst/>
          </a:prstGeom>
          <a:noFill/>
        </p:spPr>
        <p:txBody>
          <a:bodyPr wrap="square" rtlCol="0">
            <a:spAutoFit/>
          </a:bodyPr>
          <a:lstStyle/>
          <a:p>
            <a:pPr marL="457200" indent="-457200" algn="just">
              <a:spcAft>
                <a:spcPts val="100"/>
              </a:spcAft>
              <a:buFont typeface="+mj-lt"/>
              <a:buAutoNum type="arabicPeriod"/>
            </a:pPr>
            <a:r>
              <a:rPr lang="es-ES" sz="2400" dirty="0">
                <a:latin typeface="Calibri" panose="020F0502020204030204" pitchFamily="34" charset="0"/>
                <a:ea typeface="Calibri" panose="020F0502020204030204" pitchFamily="34" charset="0"/>
                <a:cs typeface="Times New Roman" panose="02020603050405020304" pitchFamily="18" charset="0"/>
              </a:rPr>
              <a:t>Socializar este análisis con el Equipo Rectoral y el Comité de Planta Física </a:t>
            </a:r>
          </a:p>
          <a:p>
            <a:pPr marL="457200" indent="-457200" algn="just">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Viabilizar los desarrollos a futuro en: la Hacienda el Progreso, la Centralidad Norte del AMVA, la zona de incidencia de Ciudad Universitaria en el centro funcional e histórico y la Centralidad Sur del AMVA. </a:t>
            </a:r>
          </a:p>
          <a:p>
            <a:pPr marL="457200" indent="-457200" algn="just">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Realizar una priorización para definir el orden de intervención en estas 4 zonas de influencia universitaria identificadas en el proyecto. </a:t>
            </a:r>
          </a:p>
          <a:p>
            <a:pPr marL="457200" indent="-457200" algn="just">
              <a:spcAft>
                <a:spcPts val="100"/>
              </a:spcAft>
              <a:buFont typeface="+mj-lt"/>
              <a:buAutoNum type="arabicPeriod"/>
            </a:pPr>
            <a:r>
              <a:rPr lang="es-ES" sz="2400" dirty="0">
                <a:latin typeface="Calibri" panose="020F0502020204030204" pitchFamily="34" charset="0"/>
                <a:ea typeface="Calibri" panose="020F0502020204030204" pitchFamily="34" charset="0"/>
                <a:cs typeface="Times New Roman" panose="02020603050405020304" pitchFamily="18" charset="0"/>
              </a:rPr>
              <a:t>Llevar a cabo una revisión de las zonas de influencia universitaria a la luz de la información actualizada en el inventario de bienes inmuebles de la Universidad.</a:t>
            </a:r>
            <a:endParaRPr lang="es-CO"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100"/>
              </a:spcAft>
              <a:buFont typeface="+mj-lt"/>
              <a:buAutoNum type="arabicPeriod"/>
            </a:pPr>
            <a:r>
              <a:rPr lang="es-CO" sz="2400" dirty="0">
                <a:latin typeface="Calibri" panose="020F0502020204030204" pitchFamily="34" charset="0"/>
                <a:cs typeface="Times New Roman" panose="02020603050405020304" pitchFamily="18" charset="0"/>
              </a:rPr>
              <a:t>Elaborar los estudios técnicos de detalle en cada una de estas 4 opciones de intervención, para lo cual se recomienda comenzar por los predios en los cuales se tiene titularidad.</a:t>
            </a:r>
            <a:endParaRPr lang="es-CO"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ángulo 25">
            <a:extLst>
              <a:ext uri="{FF2B5EF4-FFF2-40B4-BE49-F238E27FC236}">
                <a16:creationId xmlns:a16="http://schemas.microsoft.com/office/drawing/2014/main" id="{D1D7439F-4204-4638-B632-4F5ECFE78AC5}"/>
              </a:ext>
            </a:extLst>
          </p:cNvPr>
          <p:cNvSpPr/>
          <p:nvPr/>
        </p:nvSpPr>
        <p:spPr>
          <a:xfrm>
            <a:off x="182880" y="207371"/>
            <a:ext cx="5514535" cy="523220"/>
          </a:xfrm>
          <a:prstGeom prst="rect">
            <a:avLst/>
          </a:prstGeom>
          <a:ln w="19050">
            <a:solidFill>
              <a:srgbClr val="C00000"/>
            </a:solidFill>
            <a:prstDash val="dash"/>
          </a:ln>
        </p:spPr>
        <p:txBody>
          <a:bodyPr wrap="square">
            <a:spAutoFit/>
          </a:bodyPr>
          <a:lstStyle/>
          <a:p>
            <a:pPr algn="just"/>
            <a:r>
              <a:rPr lang="es-CO" sz="2800" kern="0" dirty="0">
                <a:solidFill>
                  <a:schemeClr val="bg2">
                    <a:lumMod val="25000"/>
                  </a:schemeClr>
                </a:solidFill>
              </a:rPr>
              <a:t>Recomendaciones finales</a:t>
            </a:r>
          </a:p>
        </p:txBody>
      </p:sp>
    </p:spTree>
    <p:extLst>
      <p:ext uri="{BB962C8B-B14F-4D97-AF65-F5344CB8AC3E}">
        <p14:creationId xmlns:p14="http://schemas.microsoft.com/office/powerpoint/2010/main" val="6211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C261C0C-62F2-B149-714E-A4F61F20D146}"/>
              </a:ext>
            </a:extLst>
          </p:cNvPr>
          <p:cNvSpPr/>
          <p:nvPr/>
        </p:nvSpPr>
        <p:spPr>
          <a:xfrm>
            <a:off x="182880" y="207371"/>
            <a:ext cx="5514535" cy="523220"/>
          </a:xfrm>
          <a:prstGeom prst="rect">
            <a:avLst/>
          </a:prstGeom>
          <a:ln w="19050">
            <a:solidFill>
              <a:srgbClr val="C00000"/>
            </a:solidFill>
            <a:prstDash val="dash"/>
          </a:ln>
        </p:spPr>
        <p:txBody>
          <a:bodyPr wrap="square">
            <a:spAutoFit/>
          </a:bodyPr>
          <a:lstStyle/>
          <a:p>
            <a:pPr algn="just"/>
            <a:r>
              <a:rPr lang="es-CO" sz="2800" kern="0" dirty="0">
                <a:solidFill>
                  <a:schemeClr val="bg2">
                    <a:lumMod val="25000"/>
                  </a:schemeClr>
                </a:solidFill>
              </a:rPr>
              <a:t>¿Qué sigue?</a:t>
            </a:r>
          </a:p>
        </p:txBody>
      </p:sp>
      <p:sp>
        <p:nvSpPr>
          <p:cNvPr id="21" name="CuadroTexto 3">
            <a:extLst>
              <a:ext uri="{FF2B5EF4-FFF2-40B4-BE49-F238E27FC236}">
                <a16:creationId xmlns:a16="http://schemas.microsoft.com/office/drawing/2014/main" id="{19EBF77D-9675-784D-4BCD-002C5CD527FB}"/>
              </a:ext>
            </a:extLst>
          </p:cNvPr>
          <p:cNvSpPr txBox="1"/>
          <p:nvPr/>
        </p:nvSpPr>
        <p:spPr>
          <a:xfrm>
            <a:off x="882804" y="1333973"/>
            <a:ext cx="10426391" cy="4562788"/>
          </a:xfrm>
          <a:prstGeom prst="rect">
            <a:avLst/>
          </a:prstGeom>
          <a:noFill/>
        </p:spPr>
        <p:txBody>
          <a:bodyPr wrap="square" rtlCol="0">
            <a:spAutoFit/>
          </a:bodyPr>
          <a:lstStyle/>
          <a:p>
            <a:pPr marL="457200" indent="-457200" algn="just">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Salvaguardar toda la información documental, cartográfica y de la </a:t>
            </a:r>
            <a:r>
              <a:rPr lang="es-CO" sz="2400" dirty="0" err="1">
                <a:latin typeface="Calibri" panose="020F0502020204030204" pitchFamily="34" charset="0"/>
                <a:ea typeface="Calibri" panose="020F0502020204030204" pitchFamily="34" charset="0"/>
                <a:cs typeface="Times New Roman" panose="02020603050405020304" pitchFamily="18" charset="0"/>
              </a:rPr>
              <a:t>geodatabase</a:t>
            </a:r>
            <a:r>
              <a:rPr lang="es-CO" sz="2400" dirty="0">
                <a:latin typeface="Calibri" panose="020F0502020204030204" pitchFamily="34" charset="0"/>
                <a:ea typeface="Calibri" panose="020F0502020204030204" pitchFamily="34" charset="0"/>
                <a:cs typeface="Times New Roman" panose="02020603050405020304" pitchFamily="18" charset="0"/>
              </a:rPr>
              <a:t> (GDB) generada desde este proyecto, con miras a implementar estrategias de actualización periódica.</a:t>
            </a:r>
            <a:endParaRPr lang="es-CO" sz="24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Replicar la propuesta metodológica construida desde el proyecto, en otras subregiones del Departamento de Antioquia, a partir de las prioridades institucionales.</a:t>
            </a:r>
          </a:p>
          <a:p>
            <a:pPr marL="457200" indent="-457200" algn="just">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Articular la información construida desde el proyecto, con la información y la arquitectura definida desde DATA UdeA.</a:t>
            </a:r>
          </a:p>
          <a:p>
            <a:pPr marL="457200" indent="-457200" algn="just">
              <a:spcAft>
                <a:spcPts val="100"/>
              </a:spcAft>
              <a:buFont typeface="+mj-lt"/>
              <a:buAutoNum type="arabicPeriod"/>
            </a:pPr>
            <a:r>
              <a:rPr lang="es-CO" sz="2400" dirty="0">
                <a:latin typeface="Calibri" panose="020F0502020204030204" pitchFamily="34" charset="0"/>
                <a:ea typeface="Calibri" panose="020F0502020204030204" pitchFamily="34" charset="0"/>
                <a:cs typeface="Times New Roman" panose="02020603050405020304" pitchFamily="18" charset="0"/>
              </a:rPr>
              <a:t>Articular con la División de Infraestructura Física la información consolidada en este proyecto, con el fin de aportar insumos que permitan ampliar el radio de análisis y aplicación del Plan Maestro de Planta Física. Esto pensado desde la información disponible para otras subregiones del departamento.</a:t>
            </a:r>
          </a:p>
        </p:txBody>
      </p:sp>
    </p:spTree>
    <p:extLst>
      <p:ext uri="{BB962C8B-B14F-4D97-AF65-F5344CB8AC3E}">
        <p14:creationId xmlns:p14="http://schemas.microsoft.com/office/powerpoint/2010/main" val="13766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06BD5A3-B6E2-48D7-8EB9-7A547DA09FF5}"/>
              </a:ext>
            </a:extLst>
          </p:cNvPr>
          <p:cNvSpPr>
            <a:spLocks noGrp="1"/>
          </p:cNvSpPr>
          <p:nvPr>
            <p:ph type="ctrTitle"/>
          </p:nvPr>
        </p:nvSpPr>
        <p:spPr>
          <a:xfrm>
            <a:off x="1524000" y="2598825"/>
            <a:ext cx="9144000" cy="1780228"/>
          </a:xfrm>
        </p:spPr>
        <p:txBody>
          <a:bodyPr anchor="ctr">
            <a:noAutofit/>
          </a:bodyPr>
          <a:lstStyle/>
          <a:p>
            <a:pPr>
              <a:lnSpc>
                <a:spcPct val="107000"/>
              </a:lnSpc>
              <a:spcAft>
                <a:spcPts val="0"/>
              </a:spcAft>
            </a:pPr>
            <a:r>
              <a:rPr lang="es-CO" dirty="0">
                <a:effectLst/>
                <a:latin typeface="Calibri" panose="020F0502020204030204" pitchFamily="34" charset="0"/>
                <a:ea typeface="Calibri" panose="020F0502020204030204" pitchFamily="34" charset="0"/>
                <a:cs typeface="Times New Roman" panose="02020603050405020304" pitchFamily="18" charset="0"/>
              </a:rPr>
              <a:t>Gracias!</a:t>
            </a:r>
          </a:p>
        </p:txBody>
      </p:sp>
    </p:spTree>
    <p:extLst>
      <p:ext uri="{BB962C8B-B14F-4D97-AF65-F5344CB8AC3E}">
        <p14:creationId xmlns:p14="http://schemas.microsoft.com/office/powerpoint/2010/main" val="416171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68BEF51B-E45E-3767-73AF-78EDC8E323AB}"/>
              </a:ext>
            </a:extLst>
          </p:cNvPr>
          <p:cNvSpPr txBox="1">
            <a:spLocks/>
          </p:cNvSpPr>
          <p:nvPr/>
        </p:nvSpPr>
        <p:spPr>
          <a:xfrm>
            <a:off x="308475" y="49443"/>
            <a:ext cx="11573566" cy="76979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pPr>
            <a:r>
              <a:rPr lang="es-CO" sz="4400" dirty="0">
                <a:solidFill>
                  <a:srgbClr val="4A9937"/>
                </a:solidFill>
                <a:latin typeface="Calibri" panose="020F0502020204030204" pitchFamily="34" charset="0"/>
                <a:ea typeface="Calibri" panose="020F0502020204030204" pitchFamily="34" charset="0"/>
                <a:cs typeface="Times New Roman" panose="02020603050405020304" pitchFamily="18" charset="0"/>
              </a:rPr>
              <a:t>  Marcos de análisis para el estudio</a:t>
            </a:r>
          </a:p>
        </p:txBody>
      </p:sp>
      <p:sp>
        <p:nvSpPr>
          <p:cNvPr id="25" name="Rectángulo: esquinas redondeadas 42">
            <a:extLst>
              <a:ext uri="{FF2B5EF4-FFF2-40B4-BE49-F238E27FC236}">
                <a16:creationId xmlns:a16="http://schemas.microsoft.com/office/drawing/2014/main" id="{DC9D56E2-5281-5644-08FC-6F47684F2378}"/>
              </a:ext>
            </a:extLst>
          </p:cNvPr>
          <p:cNvSpPr/>
          <p:nvPr/>
        </p:nvSpPr>
        <p:spPr>
          <a:xfrm>
            <a:off x="4323587" y="2340514"/>
            <a:ext cx="3516920" cy="543366"/>
          </a:xfrm>
          <a:prstGeom prst="roundRect">
            <a:avLst/>
          </a:prstGeom>
          <a:solidFill>
            <a:srgbClr val="FBBA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Ambiental</a:t>
            </a:r>
          </a:p>
        </p:txBody>
      </p:sp>
      <p:sp>
        <p:nvSpPr>
          <p:cNvPr id="26" name="Rectángulo: esquinas redondeadas 43">
            <a:extLst>
              <a:ext uri="{FF2B5EF4-FFF2-40B4-BE49-F238E27FC236}">
                <a16:creationId xmlns:a16="http://schemas.microsoft.com/office/drawing/2014/main" id="{A11162CC-7C81-8693-3ADA-E3D6E73B265E}"/>
              </a:ext>
            </a:extLst>
          </p:cNvPr>
          <p:cNvSpPr/>
          <p:nvPr/>
        </p:nvSpPr>
        <p:spPr>
          <a:xfrm>
            <a:off x="4356893" y="2373741"/>
            <a:ext cx="3448593" cy="4776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27" name="Rectángulo: esquinas redondeadas 42">
            <a:extLst>
              <a:ext uri="{FF2B5EF4-FFF2-40B4-BE49-F238E27FC236}">
                <a16:creationId xmlns:a16="http://schemas.microsoft.com/office/drawing/2014/main" id="{6EE31242-2B44-C0EF-E652-9A89215993F9}"/>
              </a:ext>
            </a:extLst>
          </p:cNvPr>
          <p:cNvSpPr/>
          <p:nvPr/>
        </p:nvSpPr>
        <p:spPr>
          <a:xfrm>
            <a:off x="4323587" y="3174587"/>
            <a:ext cx="3516920" cy="550133"/>
          </a:xfrm>
          <a:prstGeom prst="round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Educativa</a:t>
            </a:r>
          </a:p>
        </p:txBody>
      </p:sp>
      <p:sp>
        <p:nvSpPr>
          <p:cNvPr id="28" name="Rectángulo: esquinas redondeadas 43">
            <a:extLst>
              <a:ext uri="{FF2B5EF4-FFF2-40B4-BE49-F238E27FC236}">
                <a16:creationId xmlns:a16="http://schemas.microsoft.com/office/drawing/2014/main" id="{329FF53E-08C8-9F92-92F3-E6D4736DC728}"/>
              </a:ext>
            </a:extLst>
          </p:cNvPr>
          <p:cNvSpPr/>
          <p:nvPr/>
        </p:nvSpPr>
        <p:spPr>
          <a:xfrm>
            <a:off x="4356814" y="3207814"/>
            <a:ext cx="3448672" cy="4871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29" name="Rectángulo: esquinas redondeadas 28">
            <a:extLst>
              <a:ext uri="{FF2B5EF4-FFF2-40B4-BE49-F238E27FC236}">
                <a16:creationId xmlns:a16="http://schemas.microsoft.com/office/drawing/2014/main" id="{566BCE4E-8D41-987A-E986-EC0DD54116C3}"/>
              </a:ext>
            </a:extLst>
          </p:cNvPr>
          <p:cNvSpPr/>
          <p:nvPr/>
        </p:nvSpPr>
        <p:spPr>
          <a:xfrm>
            <a:off x="4323587" y="5703875"/>
            <a:ext cx="3516920" cy="543367"/>
          </a:xfrm>
          <a:prstGeom prst="roundRect">
            <a:avLst/>
          </a:prstGeom>
          <a:solidFill>
            <a:srgbClr val="0060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Físico-Espacial</a:t>
            </a:r>
          </a:p>
        </p:txBody>
      </p:sp>
      <p:sp>
        <p:nvSpPr>
          <p:cNvPr id="30" name="Rectángulo: esquinas redondeadas 29">
            <a:extLst>
              <a:ext uri="{FF2B5EF4-FFF2-40B4-BE49-F238E27FC236}">
                <a16:creationId xmlns:a16="http://schemas.microsoft.com/office/drawing/2014/main" id="{13794689-625C-2448-1396-9F7521853C99}"/>
              </a:ext>
            </a:extLst>
          </p:cNvPr>
          <p:cNvSpPr/>
          <p:nvPr/>
        </p:nvSpPr>
        <p:spPr>
          <a:xfrm>
            <a:off x="4356814" y="5737102"/>
            <a:ext cx="3448672" cy="4763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31" name="Rectángulo: esquinas redondeadas 30">
            <a:extLst>
              <a:ext uri="{FF2B5EF4-FFF2-40B4-BE49-F238E27FC236}">
                <a16:creationId xmlns:a16="http://schemas.microsoft.com/office/drawing/2014/main" id="{AE4DE776-DCB9-0949-96E3-F14E2532F4D0}"/>
              </a:ext>
            </a:extLst>
          </p:cNvPr>
          <p:cNvSpPr/>
          <p:nvPr/>
        </p:nvSpPr>
        <p:spPr>
          <a:xfrm>
            <a:off x="4323587" y="4015427"/>
            <a:ext cx="3516920" cy="550133"/>
          </a:xfrm>
          <a:prstGeom prst="round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Social</a:t>
            </a:r>
          </a:p>
        </p:txBody>
      </p:sp>
      <p:sp>
        <p:nvSpPr>
          <p:cNvPr id="32" name="Rectángulo: esquinas redondeadas 31">
            <a:extLst>
              <a:ext uri="{FF2B5EF4-FFF2-40B4-BE49-F238E27FC236}">
                <a16:creationId xmlns:a16="http://schemas.microsoft.com/office/drawing/2014/main" id="{9D6DDE8A-3E70-5F6B-BB82-71148F00FDB2}"/>
              </a:ext>
            </a:extLst>
          </p:cNvPr>
          <p:cNvSpPr/>
          <p:nvPr/>
        </p:nvSpPr>
        <p:spPr>
          <a:xfrm>
            <a:off x="4356814" y="4048654"/>
            <a:ext cx="3448672" cy="4785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33" name="Rectángulo: esquinas redondeadas 42">
            <a:extLst>
              <a:ext uri="{FF2B5EF4-FFF2-40B4-BE49-F238E27FC236}">
                <a16:creationId xmlns:a16="http://schemas.microsoft.com/office/drawing/2014/main" id="{C26719DF-6529-3E58-76F0-06962B9FB8BD}"/>
              </a:ext>
            </a:extLst>
          </p:cNvPr>
          <p:cNvSpPr/>
          <p:nvPr/>
        </p:nvSpPr>
        <p:spPr>
          <a:xfrm>
            <a:off x="4323587" y="4863035"/>
            <a:ext cx="3548839" cy="550133"/>
          </a:xfrm>
          <a:prstGeom prst="roundRect">
            <a:avLst/>
          </a:prstGeom>
          <a:solidFill>
            <a:srgbClr val="E400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Económica</a:t>
            </a:r>
          </a:p>
        </p:txBody>
      </p:sp>
      <p:sp>
        <p:nvSpPr>
          <p:cNvPr id="34" name="Rectángulo: esquinas redondeadas 43">
            <a:extLst>
              <a:ext uri="{FF2B5EF4-FFF2-40B4-BE49-F238E27FC236}">
                <a16:creationId xmlns:a16="http://schemas.microsoft.com/office/drawing/2014/main" id="{55D98AC5-79AE-B52A-6E94-714B0F73746A}"/>
              </a:ext>
            </a:extLst>
          </p:cNvPr>
          <p:cNvSpPr/>
          <p:nvPr/>
        </p:nvSpPr>
        <p:spPr>
          <a:xfrm>
            <a:off x="4356814" y="4896262"/>
            <a:ext cx="3483693" cy="4758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3" name="Rectángulo: esquinas redondeadas 42">
            <a:extLst>
              <a:ext uri="{FF2B5EF4-FFF2-40B4-BE49-F238E27FC236}">
                <a16:creationId xmlns:a16="http://schemas.microsoft.com/office/drawing/2014/main" id="{8DAC6CCB-B74D-8136-6B18-599158411627}"/>
              </a:ext>
            </a:extLst>
          </p:cNvPr>
          <p:cNvSpPr/>
          <p:nvPr/>
        </p:nvSpPr>
        <p:spPr>
          <a:xfrm>
            <a:off x="8253042" y="2353122"/>
            <a:ext cx="3516920" cy="795699"/>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Esc. Macro / Lo Estratégico</a:t>
            </a:r>
          </a:p>
        </p:txBody>
      </p:sp>
      <p:sp>
        <p:nvSpPr>
          <p:cNvPr id="44" name="Rectángulo: esquinas redondeadas 43">
            <a:extLst>
              <a:ext uri="{FF2B5EF4-FFF2-40B4-BE49-F238E27FC236}">
                <a16:creationId xmlns:a16="http://schemas.microsoft.com/office/drawing/2014/main" id="{8696367C-F3BB-25EE-7162-0E2C9E1E430C}"/>
              </a:ext>
            </a:extLst>
          </p:cNvPr>
          <p:cNvSpPr/>
          <p:nvPr/>
        </p:nvSpPr>
        <p:spPr>
          <a:xfrm>
            <a:off x="8286348" y="2386349"/>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7" name="Rectángulo: esquinas redondeadas 46">
            <a:extLst>
              <a:ext uri="{FF2B5EF4-FFF2-40B4-BE49-F238E27FC236}">
                <a16:creationId xmlns:a16="http://schemas.microsoft.com/office/drawing/2014/main" id="{C1D4EF47-B1F0-5744-E20E-FF7C74038390}"/>
              </a:ext>
            </a:extLst>
          </p:cNvPr>
          <p:cNvSpPr/>
          <p:nvPr/>
        </p:nvSpPr>
        <p:spPr>
          <a:xfrm>
            <a:off x="8253042" y="3898321"/>
            <a:ext cx="3516920" cy="79569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Esc. Meso / Lo Orientador</a:t>
            </a:r>
          </a:p>
        </p:txBody>
      </p:sp>
      <p:sp>
        <p:nvSpPr>
          <p:cNvPr id="48" name="Rectángulo: esquinas redondeadas 47">
            <a:extLst>
              <a:ext uri="{FF2B5EF4-FFF2-40B4-BE49-F238E27FC236}">
                <a16:creationId xmlns:a16="http://schemas.microsoft.com/office/drawing/2014/main" id="{F0D7E669-1DE9-6A75-3FAA-7FE851AF682C}"/>
              </a:ext>
            </a:extLst>
          </p:cNvPr>
          <p:cNvSpPr/>
          <p:nvPr/>
        </p:nvSpPr>
        <p:spPr>
          <a:xfrm>
            <a:off x="8286348" y="3931548"/>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9" name="Rectángulo: esquinas redondeadas 48">
            <a:extLst>
              <a:ext uri="{FF2B5EF4-FFF2-40B4-BE49-F238E27FC236}">
                <a16:creationId xmlns:a16="http://schemas.microsoft.com/office/drawing/2014/main" id="{ACDCBA93-F294-9D1F-A745-4515670D9DAB}"/>
              </a:ext>
            </a:extLst>
          </p:cNvPr>
          <p:cNvSpPr/>
          <p:nvPr/>
        </p:nvSpPr>
        <p:spPr>
          <a:xfrm>
            <a:off x="8253042" y="5454506"/>
            <a:ext cx="3516920" cy="795699"/>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Esc. Micro / Lo Particular</a:t>
            </a:r>
          </a:p>
        </p:txBody>
      </p:sp>
      <p:sp>
        <p:nvSpPr>
          <p:cNvPr id="50" name="Rectángulo: esquinas redondeadas 49">
            <a:extLst>
              <a:ext uri="{FF2B5EF4-FFF2-40B4-BE49-F238E27FC236}">
                <a16:creationId xmlns:a16="http://schemas.microsoft.com/office/drawing/2014/main" id="{5972F962-A0B3-F66C-B717-B44C43FF08E9}"/>
              </a:ext>
            </a:extLst>
          </p:cNvPr>
          <p:cNvSpPr/>
          <p:nvPr/>
        </p:nvSpPr>
        <p:spPr>
          <a:xfrm>
            <a:off x="8286348" y="5487733"/>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51" name="Rectángulo: esquinas redondeadas 50">
            <a:extLst>
              <a:ext uri="{FF2B5EF4-FFF2-40B4-BE49-F238E27FC236}">
                <a16:creationId xmlns:a16="http://schemas.microsoft.com/office/drawing/2014/main" id="{13588182-1860-A372-76A1-6397771E75B1}"/>
              </a:ext>
            </a:extLst>
          </p:cNvPr>
          <p:cNvSpPr/>
          <p:nvPr/>
        </p:nvSpPr>
        <p:spPr>
          <a:xfrm>
            <a:off x="389436" y="2361780"/>
            <a:ext cx="3516920" cy="795699"/>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t>Localización estratégica</a:t>
            </a:r>
          </a:p>
        </p:txBody>
      </p:sp>
      <p:sp>
        <p:nvSpPr>
          <p:cNvPr id="52" name="Rectángulo: esquinas redondeadas 51">
            <a:extLst>
              <a:ext uri="{FF2B5EF4-FFF2-40B4-BE49-F238E27FC236}">
                <a16:creationId xmlns:a16="http://schemas.microsoft.com/office/drawing/2014/main" id="{DBF5E554-BE33-18A9-7F5F-3D34040C1A3F}"/>
              </a:ext>
            </a:extLst>
          </p:cNvPr>
          <p:cNvSpPr/>
          <p:nvPr/>
        </p:nvSpPr>
        <p:spPr>
          <a:xfrm>
            <a:off x="422742" y="2395007"/>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53" name="Rectángulo: esquinas redondeadas 52">
            <a:extLst>
              <a:ext uri="{FF2B5EF4-FFF2-40B4-BE49-F238E27FC236}">
                <a16:creationId xmlns:a16="http://schemas.microsoft.com/office/drawing/2014/main" id="{652B5A6F-958B-E9AF-C6AB-E689E5A5F2CD}"/>
              </a:ext>
            </a:extLst>
          </p:cNvPr>
          <p:cNvSpPr/>
          <p:nvPr/>
        </p:nvSpPr>
        <p:spPr>
          <a:xfrm>
            <a:off x="389436" y="3906979"/>
            <a:ext cx="3516920" cy="795699"/>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t>Potencialidades del territorio</a:t>
            </a:r>
          </a:p>
        </p:txBody>
      </p:sp>
      <p:sp>
        <p:nvSpPr>
          <p:cNvPr id="54" name="Rectángulo: esquinas redondeadas 53">
            <a:extLst>
              <a:ext uri="{FF2B5EF4-FFF2-40B4-BE49-F238E27FC236}">
                <a16:creationId xmlns:a16="http://schemas.microsoft.com/office/drawing/2014/main" id="{1A4E5505-E0E8-7D9B-7288-6473C5C32BBA}"/>
              </a:ext>
            </a:extLst>
          </p:cNvPr>
          <p:cNvSpPr/>
          <p:nvPr/>
        </p:nvSpPr>
        <p:spPr>
          <a:xfrm>
            <a:off x="422742" y="3940206"/>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55" name="Rectángulo: esquinas redondeadas 54">
            <a:extLst>
              <a:ext uri="{FF2B5EF4-FFF2-40B4-BE49-F238E27FC236}">
                <a16:creationId xmlns:a16="http://schemas.microsoft.com/office/drawing/2014/main" id="{7497514F-D0F4-7DFE-0A20-BB9039B92B98}"/>
              </a:ext>
            </a:extLst>
          </p:cNvPr>
          <p:cNvSpPr/>
          <p:nvPr/>
        </p:nvSpPr>
        <p:spPr>
          <a:xfrm>
            <a:off x="389436" y="5463164"/>
            <a:ext cx="3516920" cy="795699"/>
          </a:xfrm>
          <a:prstGeom prst="round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t>Articulaciones físico-espaciales</a:t>
            </a:r>
          </a:p>
        </p:txBody>
      </p:sp>
      <p:sp>
        <p:nvSpPr>
          <p:cNvPr id="56" name="Rectángulo: esquinas redondeadas 55">
            <a:extLst>
              <a:ext uri="{FF2B5EF4-FFF2-40B4-BE49-F238E27FC236}">
                <a16:creationId xmlns:a16="http://schemas.microsoft.com/office/drawing/2014/main" id="{D05B9E4F-76E3-9CCB-514E-1B09A4170447}"/>
              </a:ext>
            </a:extLst>
          </p:cNvPr>
          <p:cNvSpPr/>
          <p:nvPr/>
        </p:nvSpPr>
        <p:spPr>
          <a:xfrm>
            <a:off x="422742" y="5496391"/>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58" name="Rectángulo: esquinas redondeadas 42">
            <a:extLst>
              <a:ext uri="{FF2B5EF4-FFF2-40B4-BE49-F238E27FC236}">
                <a16:creationId xmlns:a16="http://schemas.microsoft.com/office/drawing/2014/main" id="{330980DB-1871-862F-21EA-26F283CBFB98}"/>
              </a:ext>
            </a:extLst>
          </p:cNvPr>
          <p:cNvSpPr/>
          <p:nvPr/>
        </p:nvSpPr>
        <p:spPr>
          <a:xfrm>
            <a:off x="4323587" y="1012515"/>
            <a:ext cx="3516920" cy="801858"/>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Dimensiones territoriales</a:t>
            </a:r>
          </a:p>
        </p:txBody>
      </p:sp>
      <p:sp>
        <p:nvSpPr>
          <p:cNvPr id="59" name="Rectángulo: esquinas redondeadas 43">
            <a:extLst>
              <a:ext uri="{FF2B5EF4-FFF2-40B4-BE49-F238E27FC236}">
                <a16:creationId xmlns:a16="http://schemas.microsoft.com/office/drawing/2014/main" id="{8834F83D-2896-6DB4-B6D9-5FBCB9AB6AE1}"/>
              </a:ext>
            </a:extLst>
          </p:cNvPr>
          <p:cNvSpPr/>
          <p:nvPr/>
        </p:nvSpPr>
        <p:spPr>
          <a:xfrm>
            <a:off x="4356893" y="1045741"/>
            <a:ext cx="3448593" cy="7361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60" name="Rectángulo: esquinas redondeadas 42">
            <a:extLst>
              <a:ext uri="{FF2B5EF4-FFF2-40B4-BE49-F238E27FC236}">
                <a16:creationId xmlns:a16="http://schemas.microsoft.com/office/drawing/2014/main" id="{B1C7426E-2E4C-FC95-0F70-74DD07D58690}"/>
              </a:ext>
            </a:extLst>
          </p:cNvPr>
          <p:cNvSpPr/>
          <p:nvPr/>
        </p:nvSpPr>
        <p:spPr>
          <a:xfrm>
            <a:off x="388574" y="1021173"/>
            <a:ext cx="3516920" cy="801858"/>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Temas de estudio</a:t>
            </a:r>
          </a:p>
        </p:txBody>
      </p:sp>
      <p:sp>
        <p:nvSpPr>
          <p:cNvPr id="61" name="Rectángulo: esquinas redondeadas 43">
            <a:extLst>
              <a:ext uri="{FF2B5EF4-FFF2-40B4-BE49-F238E27FC236}">
                <a16:creationId xmlns:a16="http://schemas.microsoft.com/office/drawing/2014/main" id="{7FCBA17E-C9A9-70C9-DF07-B06D0BDC38A8}"/>
              </a:ext>
            </a:extLst>
          </p:cNvPr>
          <p:cNvSpPr/>
          <p:nvPr/>
        </p:nvSpPr>
        <p:spPr>
          <a:xfrm>
            <a:off x="421880" y="1054399"/>
            <a:ext cx="3448593" cy="7361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62" name="Rectángulo: esquinas redondeadas 42">
            <a:extLst>
              <a:ext uri="{FF2B5EF4-FFF2-40B4-BE49-F238E27FC236}">
                <a16:creationId xmlns:a16="http://schemas.microsoft.com/office/drawing/2014/main" id="{681F78CE-9559-6175-AC61-8327692E2CCF}"/>
              </a:ext>
            </a:extLst>
          </p:cNvPr>
          <p:cNvSpPr/>
          <p:nvPr/>
        </p:nvSpPr>
        <p:spPr>
          <a:xfrm>
            <a:off x="8253042" y="1012515"/>
            <a:ext cx="3516920" cy="801858"/>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Escalas territoriales</a:t>
            </a:r>
          </a:p>
        </p:txBody>
      </p:sp>
      <p:sp>
        <p:nvSpPr>
          <p:cNvPr id="63" name="Rectángulo: esquinas redondeadas 43">
            <a:extLst>
              <a:ext uri="{FF2B5EF4-FFF2-40B4-BE49-F238E27FC236}">
                <a16:creationId xmlns:a16="http://schemas.microsoft.com/office/drawing/2014/main" id="{4065B8AE-01F8-0D92-B219-79B42AA478B1}"/>
              </a:ext>
            </a:extLst>
          </p:cNvPr>
          <p:cNvSpPr/>
          <p:nvPr/>
        </p:nvSpPr>
        <p:spPr>
          <a:xfrm>
            <a:off x="8286348" y="1045741"/>
            <a:ext cx="3448593" cy="7361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36" name="1 Rectángulo redondeado">
            <a:extLst>
              <a:ext uri="{FF2B5EF4-FFF2-40B4-BE49-F238E27FC236}">
                <a16:creationId xmlns:a16="http://schemas.microsoft.com/office/drawing/2014/main" id="{79A2DAAE-416E-45AC-8899-3426550C68C6}"/>
              </a:ext>
            </a:extLst>
          </p:cNvPr>
          <p:cNvSpPr/>
          <p:nvPr/>
        </p:nvSpPr>
        <p:spPr>
          <a:xfrm>
            <a:off x="4210034" y="2230245"/>
            <a:ext cx="3740450" cy="4137102"/>
          </a:xfrm>
          <a:prstGeom prst="rect">
            <a:avLst/>
          </a:prstGeom>
          <a:noFill/>
          <a:ln w="952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7" name="1 Rectángulo redondeado">
            <a:extLst>
              <a:ext uri="{FF2B5EF4-FFF2-40B4-BE49-F238E27FC236}">
                <a16:creationId xmlns:a16="http://schemas.microsoft.com/office/drawing/2014/main" id="{C82B38E8-2514-4D11-B4E3-F8CCEE22957F}"/>
              </a:ext>
            </a:extLst>
          </p:cNvPr>
          <p:cNvSpPr/>
          <p:nvPr/>
        </p:nvSpPr>
        <p:spPr>
          <a:xfrm>
            <a:off x="278478" y="2234518"/>
            <a:ext cx="3740450" cy="4137102"/>
          </a:xfrm>
          <a:prstGeom prst="rect">
            <a:avLst/>
          </a:prstGeom>
          <a:noFill/>
          <a:ln w="952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38" name="1 Rectángulo redondeado">
            <a:extLst>
              <a:ext uri="{FF2B5EF4-FFF2-40B4-BE49-F238E27FC236}">
                <a16:creationId xmlns:a16="http://schemas.microsoft.com/office/drawing/2014/main" id="{29A0998B-F2C5-4F1F-BF22-61001B2FA18C}"/>
              </a:ext>
            </a:extLst>
          </p:cNvPr>
          <p:cNvSpPr/>
          <p:nvPr/>
        </p:nvSpPr>
        <p:spPr>
          <a:xfrm>
            <a:off x="8141590" y="2229786"/>
            <a:ext cx="3740450" cy="4137102"/>
          </a:xfrm>
          <a:prstGeom prst="rect">
            <a:avLst/>
          </a:prstGeom>
          <a:noFill/>
          <a:ln w="952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 name="Botón de acción: ir hacia delante o siguiente 1">
            <a:hlinkClick r:id="rId2" action="ppaction://hlinksldjump" highlightClick="1"/>
            <a:extLst>
              <a:ext uri="{FF2B5EF4-FFF2-40B4-BE49-F238E27FC236}">
                <a16:creationId xmlns:a16="http://schemas.microsoft.com/office/drawing/2014/main" id="{FB81AB18-F66B-476A-8930-5BD18181847E}"/>
              </a:ext>
            </a:extLst>
          </p:cNvPr>
          <p:cNvSpPr/>
          <p:nvPr/>
        </p:nvSpPr>
        <p:spPr>
          <a:xfrm>
            <a:off x="7491972" y="1856480"/>
            <a:ext cx="306956" cy="260566"/>
          </a:xfrm>
          <a:prstGeom prst="actionButtonForwardNex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Botón de acción: ir hacia delante o siguiente 34">
            <a:hlinkClick r:id="rId3" action="ppaction://hlinksldjump" highlightClick="1"/>
            <a:extLst>
              <a:ext uri="{FF2B5EF4-FFF2-40B4-BE49-F238E27FC236}">
                <a16:creationId xmlns:a16="http://schemas.microsoft.com/office/drawing/2014/main" id="{80349D18-EDE3-4E9A-8BDD-90DE97D191AF}"/>
              </a:ext>
            </a:extLst>
          </p:cNvPr>
          <p:cNvSpPr/>
          <p:nvPr/>
        </p:nvSpPr>
        <p:spPr>
          <a:xfrm>
            <a:off x="3563517" y="1870078"/>
            <a:ext cx="306956" cy="260566"/>
          </a:xfrm>
          <a:prstGeom prst="actionButtonForwardNex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Botón de acción: ir hacia delante o siguiente 38">
            <a:hlinkClick r:id="rId4" action="ppaction://hlinksldjump" highlightClick="1"/>
            <a:extLst>
              <a:ext uri="{FF2B5EF4-FFF2-40B4-BE49-F238E27FC236}">
                <a16:creationId xmlns:a16="http://schemas.microsoft.com/office/drawing/2014/main" id="{10FA243F-3F14-47EF-9FFA-0CD649D8ED43}"/>
              </a:ext>
            </a:extLst>
          </p:cNvPr>
          <p:cNvSpPr/>
          <p:nvPr/>
        </p:nvSpPr>
        <p:spPr>
          <a:xfrm>
            <a:off x="11452080" y="1852537"/>
            <a:ext cx="306956" cy="260566"/>
          </a:xfrm>
          <a:prstGeom prst="actionButtonForwardNex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Botón de acción: ir hacia delante o siguiente 39">
            <a:hlinkClick r:id="rId5" action="ppaction://hlinksldjump" highlightClick="1"/>
            <a:extLst>
              <a:ext uri="{FF2B5EF4-FFF2-40B4-BE49-F238E27FC236}">
                <a16:creationId xmlns:a16="http://schemas.microsoft.com/office/drawing/2014/main" id="{E2FCA324-3ED6-422A-B445-20EB8772DBAC}"/>
              </a:ext>
            </a:extLst>
          </p:cNvPr>
          <p:cNvSpPr/>
          <p:nvPr/>
        </p:nvSpPr>
        <p:spPr>
          <a:xfrm>
            <a:off x="11616484" y="6476636"/>
            <a:ext cx="306956" cy="260566"/>
          </a:xfrm>
          <a:prstGeom prst="actionButtonForwardNex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214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3" grpId="0" animBg="1"/>
      <p:bldP spid="44"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36"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0047F-630A-497B-B785-FFD91D84B226}"/>
              </a:ext>
            </a:extLst>
          </p:cNvPr>
          <p:cNvSpPr txBox="1">
            <a:spLocks/>
          </p:cNvSpPr>
          <p:nvPr/>
        </p:nvSpPr>
        <p:spPr>
          <a:xfrm>
            <a:off x="0" y="171450"/>
            <a:ext cx="12193200" cy="52578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pPr>
            <a:r>
              <a:rPr lang="es-CO" sz="3600" dirty="0">
                <a:latin typeface="Calibri" panose="020F0502020204030204" pitchFamily="34" charset="0"/>
                <a:ea typeface="Calibri" panose="020F0502020204030204" pitchFamily="34" charset="0"/>
                <a:cs typeface="Times New Roman" panose="02020603050405020304" pitchFamily="18" charset="0"/>
              </a:rPr>
              <a:t>  Sobre los determinantes</a:t>
            </a:r>
          </a:p>
        </p:txBody>
      </p:sp>
      <p:sp>
        <p:nvSpPr>
          <p:cNvPr id="3" name="Botón de acción: ir hacia delante o siguiente 2">
            <a:hlinkClick r:id="rId2" action="ppaction://hlinksldjump" highlightClick="1"/>
            <a:extLst>
              <a:ext uri="{FF2B5EF4-FFF2-40B4-BE49-F238E27FC236}">
                <a16:creationId xmlns:a16="http://schemas.microsoft.com/office/drawing/2014/main" id="{66D2F3C0-2EA1-4576-B3D2-40E989AFF898}"/>
              </a:ext>
            </a:extLst>
          </p:cNvPr>
          <p:cNvSpPr/>
          <p:nvPr/>
        </p:nvSpPr>
        <p:spPr>
          <a:xfrm flipH="1">
            <a:off x="11538643" y="6345760"/>
            <a:ext cx="306956" cy="260566"/>
          </a:xfrm>
          <a:prstGeom prst="actionButtonForwardNex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F72DEA7A-D1E9-9C18-B153-936F2E3ED5E4}"/>
              </a:ext>
            </a:extLst>
          </p:cNvPr>
          <p:cNvSpPr/>
          <p:nvPr/>
        </p:nvSpPr>
        <p:spPr>
          <a:xfrm>
            <a:off x="651305" y="1527217"/>
            <a:ext cx="3573353" cy="795699"/>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t>Localización estratégica</a:t>
            </a:r>
          </a:p>
        </p:txBody>
      </p:sp>
      <p:sp>
        <p:nvSpPr>
          <p:cNvPr id="8" name="Rectángulo: esquinas redondeadas 7">
            <a:extLst>
              <a:ext uri="{FF2B5EF4-FFF2-40B4-BE49-F238E27FC236}">
                <a16:creationId xmlns:a16="http://schemas.microsoft.com/office/drawing/2014/main" id="{CB676F2A-DAD3-797B-9821-2C245F4B9D52}"/>
              </a:ext>
            </a:extLst>
          </p:cNvPr>
          <p:cNvSpPr/>
          <p:nvPr/>
        </p:nvSpPr>
        <p:spPr>
          <a:xfrm>
            <a:off x="684612" y="1560444"/>
            <a:ext cx="3503930"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9" name="Rectángulo: esquinas redondeadas 8">
            <a:extLst>
              <a:ext uri="{FF2B5EF4-FFF2-40B4-BE49-F238E27FC236}">
                <a16:creationId xmlns:a16="http://schemas.microsoft.com/office/drawing/2014/main" id="{2E228887-13FC-1BA8-6CE8-B999FAE9160C}"/>
              </a:ext>
            </a:extLst>
          </p:cNvPr>
          <p:cNvSpPr/>
          <p:nvPr/>
        </p:nvSpPr>
        <p:spPr>
          <a:xfrm>
            <a:off x="651305" y="3219896"/>
            <a:ext cx="3573353" cy="795699"/>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t>Potencialidades del territorio</a:t>
            </a:r>
          </a:p>
        </p:txBody>
      </p:sp>
      <p:sp>
        <p:nvSpPr>
          <p:cNvPr id="10" name="Rectángulo: esquinas redondeadas 9">
            <a:extLst>
              <a:ext uri="{FF2B5EF4-FFF2-40B4-BE49-F238E27FC236}">
                <a16:creationId xmlns:a16="http://schemas.microsoft.com/office/drawing/2014/main" id="{4CE854F2-3022-3295-FECB-491F6211D99E}"/>
              </a:ext>
            </a:extLst>
          </p:cNvPr>
          <p:cNvSpPr/>
          <p:nvPr/>
        </p:nvSpPr>
        <p:spPr>
          <a:xfrm>
            <a:off x="684612" y="3253123"/>
            <a:ext cx="3503930"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11" name="Rectángulo: esquinas redondeadas 10">
            <a:extLst>
              <a:ext uri="{FF2B5EF4-FFF2-40B4-BE49-F238E27FC236}">
                <a16:creationId xmlns:a16="http://schemas.microsoft.com/office/drawing/2014/main" id="{9D52BA19-74F3-7E5F-F79D-5711ED47533B}"/>
              </a:ext>
            </a:extLst>
          </p:cNvPr>
          <p:cNvSpPr/>
          <p:nvPr/>
        </p:nvSpPr>
        <p:spPr>
          <a:xfrm>
            <a:off x="651305" y="4923561"/>
            <a:ext cx="3573353" cy="795699"/>
          </a:xfrm>
          <a:prstGeom prst="round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t>Articulaciones físico-espaciales</a:t>
            </a:r>
          </a:p>
        </p:txBody>
      </p:sp>
      <p:sp>
        <p:nvSpPr>
          <p:cNvPr id="12" name="Rectángulo: esquinas redondeadas 11">
            <a:extLst>
              <a:ext uri="{FF2B5EF4-FFF2-40B4-BE49-F238E27FC236}">
                <a16:creationId xmlns:a16="http://schemas.microsoft.com/office/drawing/2014/main" id="{419F26B5-133F-1B61-3E4E-2861107C3631}"/>
              </a:ext>
            </a:extLst>
          </p:cNvPr>
          <p:cNvSpPr/>
          <p:nvPr/>
        </p:nvSpPr>
        <p:spPr>
          <a:xfrm>
            <a:off x="684612" y="4956788"/>
            <a:ext cx="3503930"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14" name="CuadroTexto 13">
            <a:extLst>
              <a:ext uri="{FF2B5EF4-FFF2-40B4-BE49-F238E27FC236}">
                <a16:creationId xmlns:a16="http://schemas.microsoft.com/office/drawing/2014/main" id="{E79F2785-B6BC-256C-4D97-D12116958030}"/>
              </a:ext>
            </a:extLst>
          </p:cNvPr>
          <p:cNvSpPr txBox="1"/>
          <p:nvPr/>
        </p:nvSpPr>
        <p:spPr>
          <a:xfrm>
            <a:off x="4493909" y="1508865"/>
            <a:ext cx="7015238" cy="830997"/>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b="0" dirty="0"/>
              <a:t>Busca la </a:t>
            </a:r>
            <a:r>
              <a:rPr lang="es-ES" sz="2400" dirty="0"/>
              <a:t>definición optima de la localización físico-espacial</a:t>
            </a:r>
            <a:r>
              <a:rPr lang="es-ES" sz="2400" b="0" dirty="0"/>
              <a:t> de la Universidad en el territorio.</a:t>
            </a:r>
            <a:endParaRPr lang="es-CO" sz="2400" b="0" dirty="0"/>
          </a:p>
        </p:txBody>
      </p:sp>
      <p:sp>
        <p:nvSpPr>
          <p:cNvPr id="16" name="CuadroTexto 15">
            <a:extLst>
              <a:ext uri="{FF2B5EF4-FFF2-40B4-BE49-F238E27FC236}">
                <a16:creationId xmlns:a16="http://schemas.microsoft.com/office/drawing/2014/main" id="{06BE1A33-FEEB-49AE-1D39-A5C02194B068}"/>
              </a:ext>
            </a:extLst>
          </p:cNvPr>
          <p:cNvSpPr txBox="1"/>
          <p:nvPr/>
        </p:nvSpPr>
        <p:spPr>
          <a:xfrm>
            <a:off x="4493909" y="3015821"/>
            <a:ext cx="7015237" cy="1200329"/>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b="0" dirty="0"/>
              <a:t>Busca la </a:t>
            </a:r>
            <a:r>
              <a:rPr lang="es-ES" sz="2400" dirty="0"/>
              <a:t>identificación de condiciones y potencialidades del territorio</a:t>
            </a:r>
            <a:r>
              <a:rPr lang="es-ES" sz="2400" b="0" dirty="0"/>
              <a:t> para la consolidación de la presencia física universitaria. </a:t>
            </a:r>
            <a:endParaRPr lang="es-CO" sz="2400" b="0" dirty="0"/>
          </a:p>
        </p:txBody>
      </p:sp>
      <p:sp>
        <p:nvSpPr>
          <p:cNvPr id="18" name="CuadroTexto 17">
            <a:extLst>
              <a:ext uri="{FF2B5EF4-FFF2-40B4-BE49-F238E27FC236}">
                <a16:creationId xmlns:a16="http://schemas.microsoft.com/office/drawing/2014/main" id="{011928C3-EEA2-8C53-E347-8E27363067FE}"/>
              </a:ext>
            </a:extLst>
          </p:cNvPr>
          <p:cNvSpPr txBox="1"/>
          <p:nvPr/>
        </p:nvSpPr>
        <p:spPr>
          <a:xfrm>
            <a:off x="4493909" y="4719486"/>
            <a:ext cx="7015236" cy="1200329"/>
          </a:xfrm>
          <a:prstGeom prst="rect">
            <a:avLst/>
          </a:prstGeom>
          <a:noFill/>
        </p:spPr>
        <p:txBody>
          <a:bodyPr wrap="square">
            <a:spAutoFit/>
          </a:bodyPr>
          <a:lstStyle/>
          <a:p>
            <a:pPr lvl="0" algn="just">
              <a:spcBef>
                <a:spcPts val="600"/>
              </a:spcBef>
              <a:spcAft>
                <a:spcPts val="100"/>
              </a:spcAft>
            </a:pPr>
            <a:r>
              <a:rPr lang="es-CO" sz="2400" dirty="0">
                <a:latin typeface="Calibri" panose="020F0502020204030204" pitchFamily="34" charset="0"/>
                <a:cs typeface="Times New Roman" panose="02020603050405020304" pitchFamily="18" charset="0"/>
              </a:rPr>
              <a:t>Busca la </a:t>
            </a:r>
            <a:r>
              <a:rPr lang="es-ES" sz="2400" b="1" dirty="0">
                <a:latin typeface="Calibri" panose="020F0502020204030204" pitchFamily="34" charset="0"/>
                <a:cs typeface="Times New Roman" panose="02020603050405020304" pitchFamily="18" charset="0"/>
              </a:rPr>
              <a:t>definición de criterios para el desarrollo físico-espacial</a:t>
            </a:r>
            <a:r>
              <a:rPr lang="es-ES" sz="2400" dirty="0">
                <a:latin typeface="Calibri" panose="020F0502020204030204" pitchFamily="34" charset="0"/>
                <a:cs typeface="Times New Roman" panose="02020603050405020304" pitchFamily="18" charset="0"/>
              </a:rPr>
              <a:t>, interno y externo, de sedes universitarias en los territorios.</a:t>
            </a:r>
            <a:endParaRPr lang="es-CO" sz="2400" dirty="0">
              <a:latin typeface="Calibri" panose="020F0502020204030204" pitchFamily="34" charset="0"/>
              <a:cs typeface="Times New Roman" panose="02020603050405020304" pitchFamily="18" charset="0"/>
            </a:endParaRPr>
          </a:p>
        </p:txBody>
      </p:sp>
      <p:sp>
        <p:nvSpPr>
          <p:cNvPr id="22" name="1 Rectángulo redondeado">
            <a:extLst>
              <a:ext uri="{FF2B5EF4-FFF2-40B4-BE49-F238E27FC236}">
                <a16:creationId xmlns:a16="http://schemas.microsoft.com/office/drawing/2014/main" id="{DF5F904C-1835-DC9F-1E4A-2B0CDA15CE99}"/>
              </a:ext>
            </a:extLst>
          </p:cNvPr>
          <p:cNvSpPr/>
          <p:nvPr/>
        </p:nvSpPr>
        <p:spPr>
          <a:xfrm>
            <a:off x="4458888" y="1508864"/>
            <a:ext cx="7050257" cy="830997"/>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3" name="1 Rectángulo redondeado">
            <a:extLst>
              <a:ext uri="{FF2B5EF4-FFF2-40B4-BE49-F238E27FC236}">
                <a16:creationId xmlns:a16="http://schemas.microsoft.com/office/drawing/2014/main" id="{E14D1064-D215-A304-7608-4A9B2AB2BA8C}"/>
              </a:ext>
            </a:extLst>
          </p:cNvPr>
          <p:cNvSpPr/>
          <p:nvPr/>
        </p:nvSpPr>
        <p:spPr>
          <a:xfrm>
            <a:off x="4457131" y="3015820"/>
            <a:ext cx="7081512" cy="1200329"/>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4" name="1 Rectángulo redondeado">
            <a:extLst>
              <a:ext uri="{FF2B5EF4-FFF2-40B4-BE49-F238E27FC236}">
                <a16:creationId xmlns:a16="http://schemas.microsoft.com/office/drawing/2014/main" id="{2904712F-10DF-65DD-FF52-FD4ECA384B85}"/>
              </a:ext>
            </a:extLst>
          </p:cNvPr>
          <p:cNvSpPr/>
          <p:nvPr/>
        </p:nvSpPr>
        <p:spPr>
          <a:xfrm>
            <a:off x="4457131" y="4748970"/>
            <a:ext cx="7081512" cy="1200329"/>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Tree>
    <p:extLst>
      <p:ext uri="{BB962C8B-B14F-4D97-AF65-F5344CB8AC3E}">
        <p14:creationId xmlns:p14="http://schemas.microsoft.com/office/powerpoint/2010/main" val="10286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8D0702D-D93C-4ABF-9906-3789006D40B9}"/>
              </a:ext>
            </a:extLst>
          </p:cNvPr>
          <p:cNvGrpSpPr/>
          <p:nvPr/>
        </p:nvGrpSpPr>
        <p:grpSpPr>
          <a:xfrm>
            <a:off x="2729539" y="1354779"/>
            <a:ext cx="6732922" cy="3852078"/>
            <a:chOff x="2729539" y="1354779"/>
            <a:chExt cx="6732922" cy="3852078"/>
          </a:xfrm>
        </p:grpSpPr>
        <p:pic>
          <p:nvPicPr>
            <p:cNvPr id="24" name="Imagen 23">
              <a:extLst>
                <a:ext uri="{FF2B5EF4-FFF2-40B4-BE49-F238E27FC236}">
                  <a16:creationId xmlns:a16="http://schemas.microsoft.com/office/drawing/2014/main" id="{D3C0CCF7-A0A2-2BC4-530E-D2731517CF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285"/>
            <a:stretch/>
          </p:blipFill>
          <p:spPr bwMode="auto">
            <a:xfrm>
              <a:off x="2776087" y="1354779"/>
              <a:ext cx="6664693" cy="3852078"/>
            </a:xfrm>
            <a:prstGeom prst="rect">
              <a:avLst/>
            </a:prstGeom>
            <a:noFill/>
          </p:spPr>
        </p:pic>
        <p:sp>
          <p:nvSpPr>
            <p:cNvPr id="39" name="Rectángulo: esquinas redondeadas 42">
              <a:extLst>
                <a:ext uri="{FF2B5EF4-FFF2-40B4-BE49-F238E27FC236}">
                  <a16:creationId xmlns:a16="http://schemas.microsoft.com/office/drawing/2014/main" id="{1D7F8DB4-3EC7-7AD4-C7EF-9E1CD98C97FF}"/>
                </a:ext>
              </a:extLst>
            </p:cNvPr>
            <p:cNvSpPr/>
            <p:nvPr/>
          </p:nvSpPr>
          <p:spPr>
            <a:xfrm>
              <a:off x="3082987" y="1446933"/>
              <a:ext cx="1993623" cy="830676"/>
            </a:xfrm>
            <a:prstGeom prst="roundRect">
              <a:avLst/>
            </a:prstGeom>
            <a:solidFill>
              <a:srgbClr val="FBBA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a:t>
              </a:r>
            </a:p>
            <a:p>
              <a:pPr algn="ctr"/>
              <a:r>
                <a:rPr lang="es-CO" sz="2000" b="1" dirty="0"/>
                <a:t>Ambiental</a:t>
              </a:r>
            </a:p>
          </p:txBody>
        </p:sp>
        <p:sp>
          <p:nvSpPr>
            <p:cNvPr id="40" name="Rectángulo: esquinas redondeadas 43">
              <a:extLst>
                <a:ext uri="{FF2B5EF4-FFF2-40B4-BE49-F238E27FC236}">
                  <a16:creationId xmlns:a16="http://schemas.microsoft.com/office/drawing/2014/main" id="{485CB684-F82B-7BAF-A050-420DDBB18CE8}"/>
                </a:ext>
              </a:extLst>
            </p:cNvPr>
            <p:cNvSpPr/>
            <p:nvPr/>
          </p:nvSpPr>
          <p:spPr>
            <a:xfrm>
              <a:off x="3116214" y="1480160"/>
              <a:ext cx="1927169" cy="7642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1" name="Rectángulo: esquinas redondeadas 42">
              <a:extLst>
                <a:ext uri="{FF2B5EF4-FFF2-40B4-BE49-F238E27FC236}">
                  <a16:creationId xmlns:a16="http://schemas.microsoft.com/office/drawing/2014/main" id="{DC8751D5-41F1-8F12-82F5-766D6C6E7199}"/>
                </a:ext>
              </a:extLst>
            </p:cNvPr>
            <p:cNvSpPr/>
            <p:nvPr/>
          </p:nvSpPr>
          <p:spPr>
            <a:xfrm>
              <a:off x="2729539" y="2771517"/>
              <a:ext cx="1993623" cy="830676"/>
            </a:xfrm>
            <a:prstGeom prst="round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a:t>
              </a:r>
            </a:p>
            <a:p>
              <a:pPr algn="ctr"/>
              <a:r>
                <a:rPr lang="es-CO" sz="2000" b="1" dirty="0"/>
                <a:t>Educativa</a:t>
              </a:r>
            </a:p>
          </p:txBody>
        </p:sp>
        <p:sp>
          <p:nvSpPr>
            <p:cNvPr id="42" name="Rectángulo: esquinas redondeadas 43">
              <a:extLst>
                <a:ext uri="{FF2B5EF4-FFF2-40B4-BE49-F238E27FC236}">
                  <a16:creationId xmlns:a16="http://schemas.microsoft.com/office/drawing/2014/main" id="{2F37F6A6-171A-D9B8-87B2-EEA029950CD4}"/>
                </a:ext>
              </a:extLst>
            </p:cNvPr>
            <p:cNvSpPr/>
            <p:nvPr/>
          </p:nvSpPr>
          <p:spPr>
            <a:xfrm>
              <a:off x="2762766" y="2804744"/>
              <a:ext cx="1927169" cy="7642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3" name="Rectángulo: esquinas redondeadas 42">
              <a:extLst>
                <a:ext uri="{FF2B5EF4-FFF2-40B4-BE49-F238E27FC236}">
                  <a16:creationId xmlns:a16="http://schemas.microsoft.com/office/drawing/2014/main" id="{768BF621-8436-F6CD-8C1A-C44AD44E179A}"/>
                </a:ext>
              </a:extLst>
            </p:cNvPr>
            <p:cNvSpPr/>
            <p:nvPr/>
          </p:nvSpPr>
          <p:spPr>
            <a:xfrm>
              <a:off x="5059925" y="4376181"/>
              <a:ext cx="1993623" cy="830676"/>
            </a:xfrm>
            <a:prstGeom prst="roundRect">
              <a:avLst/>
            </a:prstGeom>
            <a:solidFill>
              <a:srgbClr val="0060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a:t>
              </a:r>
            </a:p>
            <a:p>
              <a:pPr algn="ctr"/>
              <a:r>
                <a:rPr lang="es-CO" sz="2000" b="1" dirty="0"/>
                <a:t>Físico-Espacial</a:t>
              </a:r>
            </a:p>
          </p:txBody>
        </p:sp>
        <p:sp>
          <p:nvSpPr>
            <p:cNvPr id="44" name="Rectángulo: esquinas redondeadas 43">
              <a:extLst>
                <a:ext uri="{FF2B5EF4-FFF2-40B4-BE49-F238E27FC236}">
                  <a16:creationId xmlns:a16="http://schemas.microsoft.com/office/drawing/2014/main" id="{74B1F074-0C49-6043-E3D8-3DF5D9C40269}"/>
                </a:ext>
              </a:extLst>
            </p:cNvPr>
            <p:cNvSpPr/>
            <p:nvPr/>
          </p:nvSpPr>
          <p:spPr>
            <a:xfrm>
              <a:off x="5093152" y="4409408"/>
              <a:ext cx="1927169" cy="7642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5" name="Rectángulo: esquinas redondeadas 44">
              <a:extLst>
                <a:ext uri="{FF2B5EF4-FFF2-40B4-BE49-F238E27FC236}">
                  <a16:creationId xmlns:a16="http://schemas.microsoft.com/office/drawing/2014/main" id="{D27E6FE0-FC18-4671-C0FF-C09ACE0CA04A}"/>
                </a:ext>
              </a:extLst>
            </p:cNvPr>
            <p:cNvSpPr/>
            <p:nvPr/>
          </p:nvSpPr>
          <p:spPr>
            <a:xfrm>
              <a:off x="7053548" y="1446933"/>
              <a:ext cx="1993623" cy="830676"/>
            </a:xfrm>
            <a:prstGeom prst="round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a:t>
              </a:r>
            </a:p>
            <a:p>
              <a:pPr algn="ctr"/>
              <a:r>
                <a:rPr lang="es-CO" sz="2000" b="1" dirty="0"/>
                <a:t>Social</a:t>
              </a:r>
            </a:p>
          </p:txBody>
        </p:sp>
        <p:sp>
          <p:nvSpPr>
            <p:cNvPr id="46" name="Rectángulo: esquinas redondeadas 45">
              <a:extLst>
                <a:ext uri="{FF2B5EF4-FFF2-40B4-BE49-F238E27FC236}">
                  <a16:creationId xmlns:a16="http://schemas.microsoft.com/office/drawing/2014/main" id="{8E2947D2-1F7A-1522-47A2-458BF7B7C215}"/>
                </a:ext>
              </a:extLst>
            </p:cNvPr>
            <p:cNvSpPr/>
            <p:nvPr/>
          </p:nvSpPr>
          <p:spPr>
            <a:xfrm>
              <a:off x="7086775" y="1480160"/>
              <a:ext cx="1927169" cy="7642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47" name="Rectángulo: esquinas redondeadas 42">
              <a:extLst>
                <a:ext uri="{FF2B5EF4-FFF2-40B4-BE49-F238E27FC236}">
                  <a16:creationId xmlns:a16="http://schemas.microsoft.com/office/drawing/2014/main" id="{064638D8-B539-33A2-B578-851D5C5450A0}"/>
                </a:ext>
              </a:extLst>
            </p:cNvPr>
            <p:cNvSpPr/>
            <p:nvPr/>
          </p:nvSpPr>
          <p:spPr>
            <a:xfrm>
              <a:off x="7468838" y="2771517"/>
              <a:ext cx="1993623" cy="830676"/>
            </a:xfrm>
            <a:prstGeom prst="roundRect">
              <a:avLst/>
            </a:prstGeom>
            <a:solidFill>
              <a:srgbClr val="E400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a:t>
              </a:r>
            </a:p>
            <a:p>
              <a:pPr algn="ctr"/>
              <a:r>
                <a:rPr lang="es-CO" sz="2000" b="1" dirty="0"/>
                <a:t>Económica</a:t>
              </a:r>
            </a:p>
          </p:txBody>
        </p:sp>
        <p:sp>
          <p:nvSpPr>
            <p:cNvPr id="48" name="Rectángulo: esquinas redondeadas 43">
              <a:extLst>
                <a:ext uri="{FF2B5EF4-FFF2-40B4-BE49-F238E27FC236}">
                  <a16:creationId xmlns:a16="http://schemas.microsoft.com/office/drawing/2014/main" id="{D56CD269-6BD9-3979-AF60-272E6DEE08F1}"/>
                </a:ext>
              </a:extLst>
            </p:cNvPr>
            <p:cNvSpPr/>
            <p:nvPr/>
          </p:nvSpPr>
          <p:spPr>
            <a:xfrm>
              <a:off x="7502065" y="2804744"/>
              <a:ext cx="1927169" cy="7642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grpSp>
      <p:sp>
        <p:nvSpPr>
          <p:cNvPr id="15" name="CuadroTexto 3">
            <a:extLst>
              <a:ext uri="{FF2B5EF4-FFF2-40B4-BE49-F238E27FC236}">
                <a16:creationId xmlns:a16="http://schemas.microsoft.com/office/drawing/2014/main" id="{73C289BA-8C42-B7EF-319C-7FECD88F8DEC}"/>
              </a:ext>
            </a:extLst>
          </p:cNvPr>
          <p:cNvSpPr txBox="1"/>
          <p:nvPr/>
        </p:nvSpPr>
        <p:spPr>
          <a:xfrm>
            <a:off x="8075496" y="3693040"/>
            <a:ext cx="3770103" cy="1361911"/>
          </a:xfrm>
          <a:prstGeom prst="rect">
            <a:avLst/>
          </a:prstGeom>
          <a:noFill/>
        </p:spPr>
        <p:txBody>
          <a:bodyPr wrap="square" rtlCol="0">
            <a:spAutoFit/>
          </a:bodyPr>
          <a:lstStyle/>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Producción industrial, comercio y servicios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Proyectos estratégicos productivos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Clústeres y distritos empresariales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Alianzas estratégicas público privadas</a:t>
            </a:r>
          </a:p>
        </p:txBody>
      </p:sp>
      <p:sp>
        <p:nvSpPr>
          <p:cNvPr id="16" name="1 Rectángulo redondeado">
            <a:extLst>
              <a:ext uri="{FF2B5EF4-FFF2-40B4-BE49-F238E27FC236}">
                <a16:creationId xmlns:a16="http://schemas.microsoft.com/office/drawing/2014/main" id="{A5717D02-7EA2-03DB-09D7-F9FBC93E2F14}"/>
              </a:ext>
            </a:extLst>
          </p:cNvPr>
          <p:cNvSpPr/>
          <p:nvPr/>
        </p:nvSpPr>
        <p:spPr>
          <a:xfrm>
            <a:off x="8075497" y="3693040"/>
            <a:ext cx="3770103" cy="136191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7" name="CuadroTexto 3">
            <a:extLst>
              <a:ext uri="{FF2B5EF4-FFF2-40B4-BE49-F238E27FC236}">
                <a16:creationId xmlns:a16="http://schemas.microsoft.com/office/drawing/2014/main" id="{D65D3B38-76B8-37F1-7567-1E2BCE77FF12}"/>
              </a:ext>
            </a:extLst>
          </p:cNvPr>
          <p:cNvSpPr txBox="1"/>
          <p:nvPr/>
        </p:nvSpPr>
        <p:spPr>
          <a:xfrm>
            <a:off x="9154138" y="1286540"/>
            <a:ext cx="2791089" cy="1115690"/>
          </a:xfrm>
          <a:prstGeom prst="rect">
            <a:avLst/>
          </a:prstGeom>
          <a:noFill/>
        </p:spPr>
        <p:txBody>
          <a:bodyPr wrap="square" rtlCol="0">
            <a:spAutoFit/>
          </a:bodyPr>
          <a:lstStyle/>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Condiciones demográficas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Comunidades étnicas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Proyección población</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Patrimonio cultural</a:t>
            </a:r>
          </a:p>
        </p:txBody>
      </p:sp>
      <p:sp>
        <p:nvSpPr>
          <p:cNvPr id="18" name="1 Rectángulo redondeado">
            <a:extLst>
              <a:ext uri="{FF2B5EF4-FFF2-40B4-BE49-F238E27FC236}">
                <a16:creationId xmlns:a16="http://schemas.microsoft.com/office/drawing/2014/main" id="{C956F477-A60B-F091-B766-E49DD2F8D166}"/>
              </a:ext>
            </a:extLst>
          </p:cNvPr>
          <p:cNvSpPr/>
          <p:nvPr/>
        </p:nvSpPr>
        <p:spPr>
          <a:xfrm>
            <a:off x="9154139" y="1286540"/>
            <a:ext cx="2791089" cy="111569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9" name="CuadroTexto 3">
            <a:extLst>
              <a:ext uri="{FF2B5EF4-FFF2-40B4-BE49-F238E27FC236}">
                <a16:creationId xmlns:a16="http://schemas.microsoft.com/office/drawing/2014/main" id="{B249762B-43EA-E821-1BDE-17A503353FCA}"/>
              </a:ext>
            </a:extLst>
          </p:cNvPr>
          <p:cNvSpPr txBox="1"/>
          <p:nvPr/>
        </p:nvSpPr>
        <p:spPr>
          <a:xfrm>
            <a:off x="1365230" y="3693040"/>
            <a:ext cx="2728615" cy="1115690"/>
          </a:xfrm>
          <a:prstGeom prst="rect">
            <a:avLst/>
          </a:prstGeom>
          <a:noFill/>
        </p:spPr>
        <p:txBody>
          <a:bodyPr wrap="square" rtlCol="0">
            <a:spAutoFit/>
          </a:bodyPr>
          <a:lstStyle/>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Investigaciones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Áreas de conocimiento</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Tasas de escolaridad</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Calidad educativa</a:t>
            </a:r>
          </a:p>
        </p:txBody>
      </p:sp>
      <p:sp>
        <p:nvSpPr>
          <p:cNvPr id="20" name="1 Rectángulo redondeado">
            <a:extLst>
              <a:ext uri="{FF2B5EF4-FFF2-40B4-BE49-F238E27FC236}">
                <a16:creationId xmlns:a16="http://schemas.microsoft.com/office/drawing/2014/main" id="{2DFFF06A-B241-6739-3A9C-17FAD6826A1E}"/>
              </a:ext>
            </a:extLst>
          </p:cNvPr>
          <p:cNvSpPr/>
          <p:nvPr/>
        </p:nvSpPr>
        <p:spPr>
          <a:xfrm>
            <a:off x="1365231" y="3693040"/>
            <a:ext cx="2728615" cy="111569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1" name="CuadroTexto 3">
            <a:extLst>
              <a:ext uri="{FF2B5EF4-FFF2-40B4-BE49-F238E27FC236}">
                <a16:creationId xmlns:a16="http://schemas.microsoft.com/office/drawing/2014/main" id="{635AB753-8853-5515-9632-D065D9D63910}"/>
              </a:ext>
            </a:extLst>
          </p:cNvPr>
          <p:cNvSpPr txBox="1"/>
          <p:nvPr/>
        </p:nvSpPr>
        <p:spPr>
          <a:xfrm>
            <a:off x="230416" y="1290927"/>
            <a:ext cx="2728615" cy="1115690"/>
          </a:xfrm>
          <a:prstGeom prst="rect">
            <a:avLst/>
          </a:prstGeom>
          <a:noFill/>
        </p:spPr>
        <p:txBody>
          <a:bodyPr wrap="square" rtlCol="0">
            <a:spAutoFit/>
          </a:bodyPr>
          <a:lstStyle/>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Áreas protegidas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Recurso hídrico</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Fauna y flora</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Zonificación ambiental</a:t>
            </a:r>
          </a:p>
        </p:txBody>
      </p:sp>
      <p:sp>
        <p:nvSpPr>
          <p:cNvPr id="22" name="1 Rectángulo redondeado">
            <a:extLst>
              <a:ext uri="{FF2B5EF4-FFF2-40B4-BE49-F238E27FC236}">
                <a16:creationId xmlns:a16="http://schemas.microsoft.com/office/drawing/2014/main" id="{BF7B9DC5-40A7-49DC-77BD-6C267A40D1F2}"/>
              </a:ext>
            </a:extLst>
          </p:cNvPr>
          <p:cNvSpPr/>
          <p:nvPr/>
        </p:nvSpPr>
        <p:spPr>
          <a:xfrm>
            <a:off x="230417" y="1290927"/>
            <a:ext cx="2728615" cy="111569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3" name="CuadroTexto 3">
            <a:extLst>
              <a:ext uri="{FF2B5EF4-FFF2-40B4-BE49-F238E27FC236}">
                <a16:creationId xmlns:a16="http://schemas.microsoft.com/office/drawing/2014/main" id="{27DBBB45-EBF7-A3CC-3A96-19D54B601D52}"/>
              </a:ext>
            </a:extLst>
          </p:cNvPr>
          <p:cNvSpPr txBox="1"/>
          <p:nvPr/>
        </p:nvSpPr>
        <p:spPr>
          <a:xfrm>
            <a:off x="3826263" y="5299011"/>
            <a:ext cx="4539472" cy="1115690"/>
          </a:xfrm>
          <a:prstGeom prst="rect">
            <a:avLst/>
          </a:prstGeom>
          <a:noFill/>
        </p:spPr>
        <p:txBody>
          <a:bodyPr wrap="square" rtlCol="0">
            <a:spAutoFit/>
          </a:bodyPr>
          <a:lstStyle/>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Equipamientos educativos</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Sistemas e infraestructuras de transporte</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Sedes, edificios y predios UdeA</a:t>
            </a:r>
          </a:p>
          <a:p>
            <a:pPr marL="285750" indent="-285750" algn="ctr">
              <a:spcAft>
                <a:spcPts val="100"/>
              </a:spcAft>
              <a:buFontTx/>
              <a:buChar char="-"/>
            </a:pPr>
            <a:r>
              <a:rPr lang="es-CO" sz="1600" b="1" dirty="0">
                <a:latin typeface="Calibri" panose="020F0502020204030204" pitchFamily="34" charset="0"/>
                <a:ea typeface="Calibri" panose="020F0502020204030204" pitchFamily="34" charset="0"/>
                <a:cs typeface="Times New Roman" panose="02020603050405020304" pitchFamily="18" charset="0"/>
              </a:rPr>
              <a:t>Servicios públicos e infraestructura tecnológica</a:t>
            </a:r>
          </a:p>
        </p:txBody>
      </p:sp>
      <p:sp>
        <p:nvSpPr>
          <p:cNvPr id="25" name="1 Rectángulo redondeado">
            <a:extLst>
              <a:ext uri="{FF2B5EF4-FFF2-40B4-BE49-F238E27FC236}">
                <a16:creationId xmlns:a16="http://schemas.microsoft.com/office/drawing/2014/main" id="{D5F04D72-2E20-CE14-1AA5-2C09AC91A209}"/>
              </a:ext>
            </a:extLst>
          </p:cNvPr>
          <p:cNvSpPr/>
          <p:nvPr/>
        </p:nvSpPr>
        <p:spPr>
          <a:xfrm>
            <a:off x="3826264" y="5299011"/>
            <a:ext cx="4539472" cy="111569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6" name="Título 1">
            <a:extLst>
              <a:ext uri="{FF2B5EF4-FFF2-40B4-BE49-F238E27FC236}">
                <a16:creationId xmlns:a16="http://schemas.microsoft.com/office/drawing/2014/main" id="{C4D60EE2-052E-A012-AF33-E9A6FA953E5D}"/>
              </a:ext>
            </a:extLst>
          </p:cNvPr>
          <p:cNvSpPr>
            <a:spLocks noGrp="1"/>
          </p:cNvSpPr>
          <p:nvPr>
            <p:ph type="ctrTitle"/>
          </p:nvPr>
        </p:nvSpPr>
        <p:spPr>
          <a:xfrm>
            <a:off x="0" y="171450"/>
            <a:ext cx="12193200" cy="525780"/>
          </a:xfrm>
        </p:spPr>
        <p:txBody>
          <a:bodyPr anchor="ctr">
            <a:noAutofit/>
          </a:bodyPr>
          <a:lstStyle/>
          <a:p>
            <a:pPr algn="just">
              <a:lnSpc>
                <a:spcPct val="107000"/>
              </a:lnSpc>
              <a:spcAft>
                <a:spcPts val="0"/>
              </a:spcAft>
            </a:pPr>
            <a:r>
              <a:rPr lang="es-CO" sz="3600" dirty="0">
                <a:effectLst/>
                <a:latin typeface="Calibri" panose="020F0502020204030204" pitchFamily="34" charset="0"/>
                <a:ea typeface="Calibri" panose="020F0502020204030204" pitchFamily="34" charset="0"/>
                <a:cs typeface="Times New Roman" panose="02020603050405020304" pitchFamily="18" charset="0"/>
              </a:rPr>
              <a:t>  Sobre las dimensiones</a:t>
            </a:r>
          </a:p>
        </p:txBody>
      </p:sp>
      <p:sp>
        <p:nvSpPr>
          <p:cNvPr id="27" name="Botón de acción: ir hacia delante o siguiente 26">
            <a:hlinkClick r:id="rId3" action="ppaction://hlinksldjump" highlightClick="1"/>
            <a:extLst>
              <a:ext uri="{FF2B5EF4-FFF2-40B4-BE49-F238E27FC236}">
                <a16:creationId xmlns:a16="http://schemas.microsoft.com/office/drawing/2014/main" id="{A916C2C1-047B-4014-B4F3-7C8489C95C3D}"/>
              </a:ext>
            </a:extLst>
          </p:cNvPr>
          <p:cNvSpPr/>
          <p:nvPr/>
        </p:nvSpPr>
        <p:spPr>
          <a:xfrm flipH="1">
            <a:off x="11538643" y="6345760"/>
            <a:ext cx="306956" cy="260566"/>
          </a:xfrm>
          <a:prstGeom prst="actionButtonForwardNex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7300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animBg="1"/>
      <p:bldP spid="19" grpId="0"/>
      <p:bldP spid="20" grpId="0" animBg="1"/>
      <p:bldP spid="21" grpId="0"/>
      <p:bldP spid="22" grpId="0" animBg="1"/>
      <p:bldP spid="23"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tón de acción: ir hacia delante o siguiente 1">
            <a:hlinkClick r:id="rId2" action="ppaction://hlinksldjump" highlightClick="1"/>
            <a:extLst>
              <a:ext uri="{FF2B5EF4-FFF2-40B4-BE49-F238E27FC236}">
                <a16:creationId xmlns:a16="http://schemas.microsoft.com/office/drawing/2014/main" id="{C9783D74-254C-42AE-BDD1-4A797527203F}"/>
              </a:ext>
            </a:extLst>
          </p:cNvPr>
          <p:cNvSpPr/>
          <p:nvPr/>
        </p:nvSpPr>
        <p:spPr>
          <a:xfrm flipH="1">
            <a:off x="11538643" y="6345760"/>
            <a:ext cx="306956" cy="260566"/>
          </a:xfrm>
          <a:prstGeom prst="actionButtonForwardNex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ítulo 1">
            <a:extLst>
              <a:ext uri="{FF2B5EF4-FFF2-40B4-BE49-F238E27FC236}">
                <a16:creationId xmlns:a16="http://schemas.microsoft.com/office/drawing/2014/main" id="{CA6D6666-EACC-4520-8C91-0690A15CB980}"/>
              </a:ext>
            </a:extLst>
          </p:cNvPr>
          <p:cNvSpPr txBox="1">
            <a:spLocks/>
          </p:cNvSpPr>
          <p:nvPr/>
        </p:nvSpPr>
        <p:spPr>
          <a:xfrm>
            <a:off x="0" y="171450"/>
            <a:ext cx="12193200" cy="52578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pPr>
            <a:r>
              <a:rPr lang="es-CO" sz="3600" dirty="0">
                <a:latin typeface="Calibri" panose="020F0502020204030204" pitchFamily="34" charset="0"/>
                <a:ea typeface="Calibri" panose="020F0502020204030204" pitchFamily="34" charset="0"/>
                <a:cs typeface="Times New Roman" panose="02020603050405020304" pitchFamily="18" charset="0"/>
              </a:rPr>
              <a:t>  Sobre las escalas territoriales</a:t>
            </a:r>
          </a:p>
        </p:txBody>
      </p:sp>
      <p:sp>
        <p:nvSpPr>
          <p:cNvPr id="4" name="Rectángulo: esquinas redondeadas 3">
            <a:extLst>
              <a:ext uri="{FF2B5EF4-FFF2-40B4-BE49-F238E27FC236}">
                <a16:creationId xmlns:a16="http://schemas.microsoft.com/office/drawing/2014/main" id="{091499AD-9DB5-4908-0E8D-0FEE74D04E18}"/>
              </a:ext>
            </a:extLst>
          </p:cNvPr>
          <p:cNvSpPr/>
          <p:nvPr/>
        </p:nvSpPr>
        <p:spPr>
          <a:xfrm>
            <a:off x="648496" y="1534017"/>
            <a:ext cx="3516920" cy="795699"/>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Esc. Macro / Lo Estratégico</a:t>
            </a:r>
          </a:p>
        </p:txBody>
      </p:sp>
      <p:sp>
        <p:nvSpPr>
          <p:cNvPr id="5" name="Rectángulo: esquinas redondeadas 4">
            <a:extLst>
              <a:ext uri="{FF2B5EF4-FFF2-40B4-BE49-F238E27FC236}">
                <a16:creationId xmlns:a16="http://schemas.microsoft.com/office/drawing/2014/main" id="{A57C6C26-5DC9-DF08-EABA-806E288420BD}"/>
              </a:ext>
            </a:extLst>
          </p:cNvPr>
          <p:cNvSpPr/>
          <p:nvPr/>
        </p:nvSpPr>
        <p:spPr>
          <a:xfrm>
            <a:off x="681802" y="1567244"/>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6" name="Rectángulo: esquinas redondeadas 5">
            <a:extLst>
              <a:ext uri="{FF2B5EF4-FFF2-40B4-BE49-F238E27FC236}">
                <a16:creationId xmlns:a16="http://schemas.microsoft.com/office/drawing/2014/main" id="{EFFFDB78-63F8-31ED-2B38-547663ED5B53}"/>
              </a:ext>
            </a:extLst>
          </p:cNvPr>
          <p:cNvSpPr/>
          <p:nvPr/>
        </p:nvSpPr>
        <p:spPr>
          <a:xfrm>
            <a:off x="648496" y="3219896"/>
            <a:ext cx="3516920" cy="79569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Esc. Meso / Lo Orientador</a:t>
            </a:r>
          </a:p>
        </p:txBody>
      </p:sp>
      <p:sp>
        <p:nvSpPr>
          <p:cNvPr id="7" name="Rectángulo: esquinas redondeadas 6">
            <a:extLst>
              <a:ext uri="{FF2B5EF4-FFF2-40B4-BE49-F238E27FC236}">
                <a16:creationId xmlns:a16="http://schemas.microsoft.com/office/drawing/2014/main" id="{303CFAF1-9877-613E-9B33-2B950DF9FFE8}"/>
              </a:ext>
            </a:extLst>
          </p:cNvPr>
          <p:cNvSpPr/>
          <p:nvPr/>
        </p:nvSpPr>
        <p:spPr>
          <a:xfrm>
            <a:off x="681802" y="3253123"/>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8" name="Rectángulo: esquinas redondeadas 7">
            <a:extLst>
              <a:ext uri="{FF2B5EF4-FFF2-40B4-BE49-F238E27FC236}">
                <a16:creationId xmlns:a16="http://schemas.microsoft.com/office/drawing/2014/main" id="{8E9426DE-340F-9369-311C-DC234B0445C9}"/>
              </a:ext>
            </a:extLst>
          </p:cNvPr>
          <p:cNvSpPr/>
          <p:nvPr/>
        </p:nvSpPr>
        <p:spPr>
          <a:xfrm>
            <a:off x="648496" y="4916761"/>
            <a:ext cx="3516920" cy="795699"/>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Esc. Micro / Lo Particular</a:t>
            </a:r>
          </a:p>
        </p:txBody>
      </p:sp>
      <p:sp>
        <p:nvSpPr>
          <p:cNvPr id="9" name="Rectángulo: esquinas redondeadas 8">
            <a:extLst>
              <a:ext uri="{FF2B5EF4-FFF2-40B4-BE49-F238E27FC236}">
                <a16:creationId xmlns:a16="http://schemas.microsoft.com/office/drawing/2014/main" id="{3C756805-19F2-20E6-3715-209C86E24191}"/>
              </a:ext>
            </a:extLst>
          </p:cNvPr>
          <p:cNvSpPr/>
          <p:nvPr/>
        </p:nvSpPr>
        <p:spPr>
          <a:xfrm>
            <a:off x="681802" y="4949988"/>
            <a:ext cx="3448593" cy="725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14" name="CuadroTexto 13">
            <a:extLst>
              <a:ext uri="{FF2B5EF4-FFF2-40B4-BE49-F238E27FC236}">
                <a16:creationId xmlns:a16="http://schemas.microsoft.com/office/drawing/2014/main" id="{6975F35A-7ED4-3FF4-C975-2AADAE4376E0}"/>
              </a:ext>
            </a:extLst>
          </p:cNvPr>
          <p:cNvSpPr txBox="1"/>
          <p:nvPr/>
        </p:nvSpPr>
        <p:spPr>
          <a:xfrm>
            <a:off x="4477448" y="1514608"/>
            <a:ext cx="7015238" cy="830997"/>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Área de contexto: </a:t>
            </a:r>
            <a:r>
              <a:rPr lang="es-CO" sz="2400" b="0" dirty="0"/>
              <a:t>desde lo nacional hasta lo departamental.</a:t>
            </a:r>
          </a:p>
        </p:txBody>
      </p:sp>
      <p:sp>
        <p:nvSpPr>
          <p:cNvPr id="15" name="1 Rectángulo redondeado">
            <a:extLst>
              <a:ext uri="{FF2B5EF4-FFF2-40B4-BE49-F238E27FC236}">
                <a16:creationId xmlns:a16="http://schemas.microsoft.com/office/drawing/2014/main" id="{6732E6C0-FD72-7D6C-8305-15D94C6AE504}"/>
              </a:ext>
            </a:extLst>
          </p:cNvPr>
          <p:cNvSpPr/>
          <p:nvPr/>
        </p:nvSpPr>
        <p:spPr>
          <a:xfrm>
            <a:off x="4459939" y="1492099"/>
            <a:ext cx="7050257" cy="830997"/>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18" name="CuadroTexto 17">
            <a:extLst>
              <a:ext uri="{FF2B5EF4-FFF2-40B4-BE49-F238E27FC236}">
                <a16:creationId xmlns:a16="http://schemas.microsoft.com/office/drawing/2014/main" id="{F72B8470-9EC1-1181-0E61-47B73296BF8A}"/>
              </a:ext>
            </a:extLst>
          </p:cNvPr>
          <p:cNvSpPr txBox="1"/>
          <p:nvPr/>
        </p:nvSpPr>
        <p:spPr>
          <a:xfrm>
            <a:off x="4477448" y="3207107"/>
            <a:ext cx="7015238" cy="830997"/>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Área de influencia: </a:t>
            </a:r>
            <a:r>
              <a:rPr lang="es-CO" sz="2400" b="0" dirty="0"/>
              <a:t>desde lo subregional hasta lo municipal.</a:t>
            </a:r>
          </a:p>
        </p:txBody>
      </p:sp>
      <p:sp>
        <p:nvSpPr>
          <p:cNvPr id="19" name="1 Rectángulo redondeado">
            <a:extLst>
              <a:ext uri="{FF2B5EF4-FFF2-40B4-BE49-F238E27FC236}">
                <a16:creationId xmlns:a16="http://schemas.microsoft.com/office/drawing/2014/main" id="{A1C2C648-EE61-6DA8-33F4-41EF4EBF3F9F}"/>
              </a:ext>
            </a:extLst>
          </p:cNvPr>
          <p:cNvSpPr/>
          <p:nvPr/>
        </p:nvSpPr>
        <p:spPr>
          <a:xfrm>
            <a:off x="4459939" y="3184598"/>
            <a:ext cx="7050257" cy="830997"/>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0" name="CuadroTexto 19">
            <a:extLst>
              <a:ext uri="{FF2B5EF4-FFF2-40B4-BE49-F238E27FC236}">
                <a16:creationId xmlns:a16="http://schemas.microsoft.com/office/drawing/2014/main" id="{593CD2E3-25CB-D367-3B89-884A37DDF120}"/>
              </a:ext>
            </a:extLst>
          </p:cNvPr>
          <p:cNvSpPr txBox="1"/>
          <p:nvPr/>
        </p:nvSpPr>
        <p:spPr>
          <a:xfrm>
            <a:off x="4477448" y="4916761"/>
            <a:ext cx="7015238" cy="830997"/>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Área de desarrollo: </a:t>
            </a:r>
            <a:r>
              <a:rPr lang="es-CO" sz="2400" b="0" dirty="0"/>
              <a:t>desde lo específico en cada municipio.</a:t>
            </a:r>
          </a:p>
        </p:txBody>
      </p:sp>
      <p:sp>
        <p:nvSpPr>
          <p:cNvPr id="21" name="1 Rectángulo redondeado">
            <a:extLst>
              <a:ext uri="{FF2B5EF4-FFF2-40B4-BE49-F238E27FC236}">
                <a16:creationId xmlns:a16="http://schemas.microsoft.com/office/drawing/2014/main" id="{BFDC977A-E958-F028-A10A-4C306AA6191C}"/>
              </a:ext>
            </a:extLst>
          </p:cNvPr>
          <p:cNvSpPr/>
          <p:nvPr/>
        </p:nvSpPr>
        <p:spPr>
          <a:xfrm>
            <a:off x="4459939" y="4894252"/>
            <a:ext cx="7050257" cy="830997"/>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Tree>
    <p:extLst>
      <p:ext uri="{BB962C8B-B14F-4D97-AF65-F5344CB8AC3E}">
        <p14:creationId xmlns:p14="http://schemas.microsoft.com/office/powerpoint/2010/main" val="19625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p:bldP spid="19" grpId="0" animBg="1"/>
      <p:bldP spid="2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B870A3B-7E2D-4F0B-C9E8-D8C31AD5B241}"/>
              </a:ext>
            </a:extLst>
          </p:cNvPr>
          <p:cNvSpPr/>
          <p:nvPr/>
        </p:nvSpPr>
        <p:spPr>
          <a:xfrm>
            <a:off x="154738" y="1041015"/>
            <a:ext cx="2658797" cy="801859"/>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Entradas</a:t>
            </a:r>
          </a:p>
        </p:txBody>
      </p:sp>
      <p:sp>
        <p:nvSpPr>
          <p:cNvPr id="4" name="Rectángulo 3">
            <a:extLst>
              <a:ext uri="{FF2B5EF4-FFF2-40B4-BE49-F238E27FC236}">
                <a16:creationId xmlns:a16="http://schemas.microsoft.com/office/drawing/2014/main" id="{8671C809-C49F-79A8-9FBA-2AE6019BB5AF}"/>
              </a:ext>
            </a:extLst>
          </p:cNvPr>
          <p:cNvSpPr/>
          <p:nvPr/>
        </p:nvSpPr>
        <p:spPr>
          <a:xfrm>
            <a:off x="6284729" y="1041014"/>
            <a:ext cx="2658799" cy="801859"/>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Salidas</a:t>
            </a:r>
          </a:p>
        </p:txBody>
      </p:sp>
      <p:sp>
        <p:nvSpPr>
          <p:cNvPr id="5" name="Rectángulo 4">
            <a:extLst>
              <a:ext uri="{FF2B5EF4-FFF2-40B4-BE49-F238E27FC236}">
                <a16:creationId xmlns:a16="http://schemas.microsoft.com/office/drawing/2014/main" id="{80D47BF9-40AE-7B3E-4194-A55BF606C1C6}"/>
              </a:ext>
            </a:extLst>
          </p:cNvPr>
          <p:cNvSpPr/>
          <p:nvPr/>
        </p:nvSpPr>
        <p:spPr>
          <a:xfrm>
            <a:off x="154734" y="3959176"/>
            <a:ext cx="2658797" cy="80185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Bases de datos</a:t>
            </a:r>
          </a:p>
        </p:txBody>
      </p:sp>
      <p:sp>
        <p:nvSpPr>
          <p:cNvPr id="7" name="Rectángulo 6">
            <a:extLst>
              <a:ext uri="{FF2B5EF4-FFF2-40B4-BE49-F238E27FC236}">
                <a16:creationId xmlns:a16="http://schemas.microsoft.com/office/drawing/2014/main" id="{FB2C1AE9-B971-9CC2-E882-997E1E7D10ED}"/>
              </a:ext>
            </a:extLst>
          </p:cNvPr>
          <p:cNvSpPr/>
          <p:nvPr/>
        </p:nvSpPr>
        <p:spPr>
          <a:xfrm>
            <a:off x="154734" y="2301242"/>
            <a:ext cx="2658798" cy="80185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Información documental</a:t>
            </a:r>
          </a:p>
        </p:txBody>
      </p:sp>
      <p:sp>
        <p:nvSpPr>
          <p:cNvPr id="8" name="Rectángulo 7">
            <a:extLst>
              <a:ext uri="{FF2B5EF4-FFF2-40B4-BE49-F238E27FC236}">
                <a16:creationId xmlns:a16="http://schemas.microsoft.com/office/drawing/2014/main" id="{AA933C67-86E5-E870-6EC0-7CE42106B99D}"/>
              </a:ext>
            </a:extLst>
          </p:cNvPr>
          <p:cNvSpPr/>
          <p:nvPr/>
        </p:nvSpPr>
        <p:spPr>
          <a:xfrm>
            <a:off x="154736" y="5617110"/>
            <a:ext cx="2658795" cy="801859"/>
          </a:xfrm>
          <a:prstGeom prst="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Información cartográfica</a:t>
            </a:r>
          </a:p>
        </p:txBody>
      </p:sp>
      <p:sp>
        <p:nvSpPr>
          <p:cNvPr id="9" name="Rectángulo 8">
            <a:extLst>
              <a:ext uri="{FF2B5EF4-FFF2-40B4-BE49-F238E27FC236}">
                <a16:creationId xmlns:a16="http://schemas.microsoft.com/office/drawing/2014/main" id="{3A05AA96-E7C8-45E6-C7FF-7B32D587E4D7}"/>
              </a:ext>
            </a:extLst>
          </p:cNvPr>
          <p:cNvSpPr/>
          <p:nvPr/>
        </p:nvSpPr>
        <p:spPr>
          <a:xfrm>
            <a:off x="6284729" y="4511822"/>
            <a:ext cx="2671697" cy="80185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Matriz de lineamientos</a:t>
            </a:r>
          </a:p>
        </p:txBody>
      </p:sp>
      <p:sp>
        <p:nvSpPr>
          <p:cNvPr id="10" name="Rectángulo 9">
            <a:extLst>
              <a:ext uri="{FF2B5EF4-FFF2-40B4-BE49-F238E27FC236}">
                <a16:creationId xmlns:a16="http://schemas.microsoft.com/office/drawing/2014/main" id="{4D89EFA9-FA6C-CF08-3797-5CBD7B452CFE}"/>
              </a:ext>
            </a:extLst>
          </p:cNvPr>
          <p:cNvSpPr/>
          <p:nvPr/>
        </p:nvSpPr>
        <p:spPr>
          <a:xfrm>
            <a:off x="6284729" y="2301242"/>
            <a:ext cx="2671698" cy="80185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Documento con resultados</a:t>
            </a:r>
          </a:p>
        </p:txBody>
      </p:sp>
      <p:sp>
        <p:nvSpPr>
          <p:cNvPr id="11" name="Rectángulo 10">
            <a:extLst>
              <a:ext uri="{FF2B5EF4-FFF2-40B4-BE49-F238E27FC236}">
                <a16:creationId xmlns:a16="http://schemas.microsoft.com/office/drawing/2014/main" id="{724FDF8C-5149-EAB6-E79B-13A07D109FEE}"/>
              </a:ext>
            </a:extLst>
          </p:cNvPr>
          <p:cNvSpPr/>
          <p:nvPr/>
        </p:nvSpPr>
        <p:spPr>
          <a:xfrm>
            <a:off x="6284728" y="3406532"/>
            <a:ext cx="2671699" cy="80185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Documento con metodología</a:t>
            </a:r>
          </a:p>
        </p:txBody>
      </p:sp>
      <p:sp>
        <p:nvSpPr>
          <p:cNvPr id="12" name="Rectángulo 11">
            <a:extLst>
              <a:ext uri="{FF2B5EF4-FFF2-40B4-BE49-F238E27FC236}">
                <a16:creationId xmlns:a16="http://schemas.microsoft.com/office/drawing/2014/main" id="{52369A33-8FD8-155F-1A19-B7F5552C48FB}"/>
              </a:ext>
            </a:extLst>
          </p:cNvPr>
          <p:cNvSpPr/>
          <p:nvPr/>
        </p:nvSpPr>
        <p:spPr>
          <a:xfrm>
            <a:off x="6284728" y="5617111"/>
            <a:ext cx="2671697" cy="801859"/>
          </a:xfrm>
          <a:prstGeom prst="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err="1"/>
              <a:t>Geodatabase</a:t>
            </a:r>
            <a:r>
              <a:rPr lang="es-CO" sz="2000" b="1" dirty="0"/>
              <a:t> - GDB</a:t>
            </a:r>
          </a:p>
        </p:txBody>
      </p:sp>
      <p:sp>
        <p:nvSpPr>
          <p:cNvPr id="13" name="Rectángulo 12">
            <a:extLst>
              <a:ext uri="{FF2B5EF4-FFF2-40B4-BE49-F238E27FC236}">
                <a16:creationId xmlns:a16="http://schemas.microsoft.com/office/drawing/2014/main" id="{A2A5DAFC-6168-5CA2-285A-0E2AB2FA282A}"/>
              </a:ext>
            </a:extLst>
          </p:cNvPr>
          <p:cNvSpPr/>
          <p:nvPr/>
        </p:nvSpPr>
        <p:spPr>
          <a:xfrm>
            <a:off x="3226182" y="1041015"/>
            <a:ext cx="2658798" cy="801859"/>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Acciones</a:t>
            </a:r>
            <a:endParaRPr lang="es-CO" sz="2400" b="1" dirty="0">
              <a:solidFill>
                <a:schemeClr val="bg1"/>
              </a:solidFill>
            </a:endParaRPr>
          </a:p>
        </p:txBody>
      </p:sp>
      <p:sp>
        <p:nvSpPr>
          <p:cNvPr id="14" name="Rectángulo 13">
            <a:extLst>
              <a:ext uri="{FF2B5EF4-FFF2-40B4-BE49-F238E27FC236}">
                <a16:creationId xmlns:a16="http://schemas.microsoft.com/office/drawing/2014/main" id="{62624D02-6C5A-36DC-A320-74DFF498FFCB}"/>
              </a:ext>
            </a:extLst>
          </p:cNvPr>
          <p:cNvSpPr/>
          <p:nvPr/>
        </p:nvSpPr>
        <p:spPr>
          <a:xfrm>
            <a:off x="3213282" y="3959328"/>
            <a:ext cx="2671698" cy="80185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Matriz de variables</a:t>
            </a:r>
          </a:p>
        </p:txBody>
      </p:sp>
      <p:sp>
        <p:nvSpPr>
          <p:cNvPr id="15" name="Rectángulo 14">
            <a:extLst>
              <a:ext uri="{FF2B5EF4-FFF2-40B4-BE49-F238E27FC236}">
                <a16:creationId xmlns:a16="http://schemas.microsoft.com/office/drawing/2014/main" id="{025BB87A-11B3-F2A6-D14B-F34768309B2B}"/>
              </a:ext>
            </a:extLst>
          </p:cNvPr>
          <p:cNvSpPr/>
          <p:nvPr/>
        </p:nvSpPr>
        <p:spPr>
          <a:xfrm>
            <a:off x="3213276" y="2301547"/>
            <a:ext cx="2671698" cy="80185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Análisis documental</a:t>
            </a:r>
          </a:p>
        </p:txBody>
      </p:sp>
      <p:sp>
        <p:nvSpPr>
          <p:cNvPr id="16" name="Rectángulo 15">
            <a:extLst>
              <a:ext uri="{FF2B5EF4-FFF2-40B4-BE49-F238E27FC236}">
                <a16:creationId xmlns:a16="http://schemas.microsoft.com/office/drawing/2014/main" id="{B3517582-1D48-F6ED-EE0D-53EAEBF712D7}"/>
              </a:ext>
            </a:extLst>
          </p:cNvPr>
          <p:cNvSpPr/>
          <p:nvPr/>
        </p:nvSpPr>
        <p:spPr>
          <a:xfrm>
            <a:off x="3226182" y="5617110"/>
            <a:ext cx="2671697" cy="801859"/>
          </a:xfrm>
          <a:prstGeom prst="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Línea base cartográfica</a:t>
            </a:r>
          </a:p>
        </p:txBody>
      </p:sp>
      <p:sp>
        <p:nvSpPr>
          <p:cNvPr id="17" name="Rectángulo 16">
            <a:extLst>
              <a:ext uri="{FF2B5EF4-FFF2-40B4-BE49-F238E27FC236}">
                <a16:creationId xmlns:a16="http://schemas.microsoft.com/office/drawing/2014/main" id="{37AF2C0D-0E67-CE32-F8F1-76A91631B438}"/>
              </a:ext>
            </a:extLst>
          </p:cNvPr>
          <p:cNvSpPr/>
          <p:nvPr/>
        </p:nvSpPr>
        <p:spPr>
          <a:xfrm>
            <a:off x="9369071" y="1041015"/>
            <a:ext cx="2658798" cy="801859"/>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Aplicación AMVA</a:t>
            </a:r>
          </a:p>
        </p:txBody>
      </p:sp>
      <p:sp>
        <p:nvSpPr>
          <p:cNvPr id="18" name="Rectángulo 17">
            <a:extLst>
              <a:ext uri="{FF2B5EF4-FFF2-40B4-BE49-F238E27FC236}">
                <a16:creationId xmlns:a16="http://schemas.microsoft.com/office/drawing/2014/main" id="{BB8580B1-E867-D45B-7C00-36267E8C2920}"/>
              </a:ext>
            </a:extLst>
          </p:cNvPr>
          <p:cNvSpPr/>
          <p:nvPr/>
        </p:nvSpPr>
        <p:spPr>
          <a:xfrm>
            <a:off x="9369071" y="4511822"/>
            <a:ext cx="2671698" cy="80185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Determinación de lineamientos</a:t>
            </a:r>
          </a:p>
        </p:txBody>
      </p:sp>
      <p:sp>
        <p:nvSpPr>
          <p:cNvPr id="19" name="Rectángulo 18">
            <a:extLst>
              <a:ext uri="{FF2B5EF4-FFF2-40B4-BE49-F238E27FC236}">
                <a16:creationId xmlns:a16="http://schemas.microsoft.com/office/drawing/2014/main" id="{4426646E-FD8E-925A-E658-EE9B4AA8A1DB}"/>
              </a:ext>
            </a:extLst>
          </p:cNvPr>
          <p:cNvSpPr/>
          <p:nvPr/>
        </p:nvSpPr>
        <p:spPr>
          <a:xfrm>
            <a:off x="9356171" y="2695143"/>
            <a:ext cx="2671698" cy="80185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Zonas de influencia universitaria</a:t>
            </a:r>
          </a:p>
        </p:txBody>
      </p:sp>
      <p:sp>
        <p:nvSpPr>
          <p:cNvPr id="20" name="Rectángulo 19">
            <a:extLst>
              <a:ext uri="{FF2B5EF4-FFF2-40B4-BE49-F238E27FC236}">
                <a16:creationId xmlns:a16="http://schemas.microsoft.com/office/drawing/2014/main" id="{4F1C7F97-BF79-E6B5-B671-6EE41EA33120}"/>
              </a:ext>
            </a:extLst>
          </p:cNvPr>
          <p:cNvSpPr/>
          <p:nvPr/>
        </p:nvSpPr>
        <p:spPr>
          <a:xfrm>
            <a:off x="9356172" y="5609785"/>
            <a:ext cx="2671697" cy="801859"/>
          </a:xfrm>
          <a:prstGeom prst="rect">
            <a:avLst/>
          </a:prstGeom>
          <a:solidFill>
            <a:srgbClr val="8DC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Definición de proyectos estratégicos</a:t>
            </a:r>
          </a:p>
        </p:txBody>
      </p:sp>
      <p:sp>
        <p:nvSpPr>
          <p:cNvPr id="22" name="Título 1">
            <a:extLst>
              <a:ext uri="{FF2B5EF4-FFF2-40B4-BE49-F238E27FC236}">
                <a16:creationId xmlns:a16="http://schemas.microsoft.com/office/drawing/2014/main" id="{05C591C6-40FE-1430-41E6-9B801E4640F2}"/>
              </a:ext>
            </a:extLst>
          </p:cNvPr>
          <p:cNvSpPr txBox="1">
            <a:spLocks/>
          </p:cNvSpPr>
          <p:nvPr/>
        </p:nvSpPr>
        <p:spPr>
          <a:xfrm>
            <a:off x="0" y="61977"/>
            <a:ext cx="12193200" cy="67949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pPr>
            <a:r>
              <a:rPr lang="es-CO" sz="4400" dirty="0">
                <a:solidFill>
                  <a:srgbClr val="4A9937"/>
                </a:solidFill>
                <a:latin typeface="Calibri" panose="020F0502020204030204" pitchFamily="34" charset="0"/>
                <a:ea typeface="Calibri" panose="020F0502020204030204" pitchFamily="34" charset="0"/>
                <a:cs typeface="Times New Roman" panose="02020603050405020304" pitchFamily="18" charset="0"/>
              </a:rPr>
              <a:t> Contexto del estudio</a:t>
            </a:r>
          </a:p>
        </p:txBody>
      </p:sp>
      <p:sp>
        <p:nvSpPr>
          <p:cNvPr id="21" name="1 Rectángulo redondeado">
            <a:extLst>
              <a:ext uri="{FF2B5EF4-FFF2-40B4-BE49-F238E27FC236}">
                <a16:creationId xmlns:a16="http://schemas.microsoft.com/office/drawing/2014/main" id="{730D0190-E0FB-4D94-A8F2-2E0303F15C76}"/>
              </a:ext>
            </a:extLst>
          </p:cNvPr>
          <p:cNvSpPr/>
          <p:nvPr/>
        </p:nvSpPr>
        <p:spPr>
          <a:xfrm>
            <a:off x="74300" y="2230245"/>
            <a:ext cx="2808000" cy="4270916"/>
          </a:xfrm>
          <a:prstGeom prst="rect">
            <a:avLst/>
          </a:prstGeom>
          <a:noFill/>
          <a:ln w="952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3" name="1 Rectángulo redondeado">
            <a:extLst>
              <a:ext uri="{FF2B5EF4-FFF2-40B4-BE49-F238E27FC236}">
                <a16:creationId xmlns:a16="http://schemas.microsoft.com/office/drawing/2014/main" id="{1E945C8F-DD43-462B-B16E-AC8211A237BB}"/>
              </a:ext>
            </a:extLst>
          </p:cNvPr>
          <p:cNvSpPr/>
          <p:nvPr/>
        </p:nvSpPr>
        <p:spPr>
          <a:xfrm>
            <a:off x="3153873" y="2220984"/>
            <a:ext cx="2808000" cy="4270916"/>
          </a:xfrm>
          <a:prstGeom prst="rect">
            <a:avLst/>
          </a:prstGeom>
          <a:noFill/>
          <a:ln w="952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4" name="1 Rectángulo redondeado">
            <a:extLst>
              <a:ext uri="{FF2B5EF4-FFF2-40B4-BE49-F238E27FC236}">
                <a16:creationId xmlns:a16="http://schemas.microsoft.com/office/drawing/2014/main" id="{57A1F84F-3EF1-47FC-9C99-BAC68EAC7807}"/>
              </a:ext>
            </a:extLst>
          </p:cNvPr>
          <p:cNvSpPr/>
          <p:nvPr/>
        </p:nvSpPr>
        <p:spPr>
          <a:xfrm>
            <a:off x="6215331" y="2220984"/>
            <a:ext cx="2808000" cy="4270916"/>
          </a:xfrm>
          <a:prstGeom prst="rect">
            <a:avLst/>
          </a:prstGeom>
          <a:noFill/>
          <a:ln w="952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5" name="1 Rectángulo redondeado">
            <a:extLst>
              <a:ext uri="{FF2B5EF4-FFF2-40B4-BE49-F238E27FC236}">
                <a16:creationId xmlns:a16="http://schemas.microsoft.com/office/drawing/2014/main" id="{34E1EE10-838F-465D-BE5D-5A96A0C18BA2}"/>
              </a:ext>
            </a:extLst>
          </p:cNvPr>
          <p:cNvSpPr/>
          <p:nvPr/>
        </p:nvSpPr>
        <p:spPr>
          <a:xfrm>
            <a:off x="9286775" y="2220984"/>
            <a:ext cx="2808000" cy="4270916"/>
          </a:xfrm>
          <a:prstGeom prst="rect">
            <a:avLst/>
          </a:prstGeom>
          <a:noFill/>
          <a:ln w="952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 name="Flecha: a la derecha 1">
            <a:extLst>
              <a:ext uri="{FF2B5EF4-FFF2-40B4-BE49-F238E27FC236}">
                <a16:creationId xmlns:a16="http://schemas.microsoft.com/office/drawing/2014/main" id="{11BCC354-0922-4CEF-97C4-56C0969BF02F}"/>
              </a:ext>
            </a:extLst>
          </p:cNvPr>
          <p:cNvSpPr/>
          <p:nvPr/>
        </p:nvSpPr>
        <p:spPr>
          <a:xfrm>
            <a:off x="2848187" y="1314911"/>
            <a:ext cx="356244" cy="3097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a la derecha 25">
            <a:extLst>
              <a:ext uri="{FF2B5EF4-FFF2-40B4-BE49-F238E27FC236}">
                <a16:creationId xmlns:a16="http://schemas.microsoft.com/office/drawing/2014/main" id="{AC5507A3-59EE-4708-9B2F-3448896188F9}"/>
              </a:ext>
            </a:extLst>
          </p:cNvPr>
          <p:cNvSpPr/>
          <p:nvPr/>
        </p:nvSpPr>
        <p:spPr>
          <a:xfrm>
            <a:off x="5906724" y="1314911"/>
            <a:ext cx="356244" cy="3097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a la derecha 26">
            <a:extLst>
              <a:ext uri="{FF2B5EF4-FFF2-40B4-BE49-F238E27FC236}">
                <a16:creationId xmlns:a16="http://schemas.microsoft.com/office/drawing/2014/main" id="{DDA9B93B-0B8C-46E3-9DFD-6F040AB4B911}"/>
              </a:ext>
            </a:extLst>
          </p:cNvPr>
          <p:cNvSpPr/>
          <p:nvPr/>
        </p:nvSpPr>
        <p:spPr>
          <a:xfrm>
            <a:off x="8987568" y="1314911"/>
            <a:ext cx="356244" cy="3097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B10D6467-5BA6-9BFC-DD57-0B9DD197EAD4}"/>
              </a:ext>
            </a:extLst>
          </p:cNvPr>
          <p:cNvSpPr txBox="1"/>
          <p:nvPr/>
        </p:nvSpPr>
        <p:spPr>
          <a:xfrm>
            <a:off x="9598186" y="2250864"/>
            <a:ext cx="2185178"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buNone/>
            </a:pPr>
            <a:r>
              <a:rPr lang="es-CO" sz="2400" dirty="0"/>
              <a:t>Análisis</a:t>
            </a:r>
          </a:p>
        </p:txBody>
      </p:sp>
      <p:sp>
        <p:nvSpPr>
          <p:cNvPr id="28" name="CuadroTexto 27">
            <a:extLst>
              <a:ext uri="{FF2B5EF4-FFF2-40B4-BE49-F238E27FC236}">
                <a16:creationId xmlns:a16="http://schemas.microsoft.com/office/drawing/2014/main" id="{14E41372-94CC-9404-C6E6-2835D67BDA9C}"/>
              </a:ext>
            </a:extLst>
          </p:cNvPr>
          <p:cNvSpPr txBox="1"/>
          <p:nvPr/>
        </p:nvSpPr>
        <p:spPr>
          <a:xfrm>
            <a:off x="9612331" y="4045273"/>
            <a:ext cx="2185178"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buNone/>
            </a:pPr>
            <a:r>
              <a:rPr lang="es-CO" sz="2400" dirty="0"/>
              <a:t>Propuesta</a:t>
            </a:r>
          </a:p>
        </p:txBody>
      </p:sp>
    </p:spTree>
    <p:extLst>
      <p:ext uri="{BB962C8B-B14F-4D97-AF65-F5344CB8AC3E}">
        <p14:creationId xmlns:p14="http://schemas.microsoft.com/office/powerpoint/2010/main" val="9697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4" grpId="0" animBg="1"/>
      <p:bldP spid="15" grpId="0" animBg="1"/>
      <p:bldP spid="16" grpId="0" animBg="1"/>
      <p:bldP spid="18" grpId="0" animBg="1"/>
      <p:bldP spid="19" grpId="0" animBg="1"/>
      <p:bldP spid="20" grpId="0" animBg="1"/>
      <p:bldP spid="21" grpId="0" animBg="1"/>
      <p:bldP spid="23" grpId="0" animBg="1"/>
      <p:bldP spid="24" grpId="0" animBg="1"/>
      <p:bldP spid="25" grpId="0" animBg="1"/>
      <p:bldP spid="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F861909-1035-4069-916E-E4B555C65277}"/>
              </a:ext>
            </a:extLst>
          </p:cNvPr>
          <p:cNvSpPr/>
          <p:nvPr/>
        </p:nvSpPr>
        <p:spPr>
          <a:xfrm>
            <a:off x="389207" y="3219896"/>
            <a:ext cx="3489371" cy="801859"/>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Zonas de influencia universitaria</a:t>
            </a:r>
          </a:p>
        </p:txBody>
      </p:sp>
      <p:sp>
        <p:nvSpPr>
          <p:cNvPr id="3" name="Título 1">
            <a:extLst>
              <a:ext uri="{FF2B5EF4-FFF2-40B4-BE49-F238E27FC236}">
                <a16:creationId xmlns:a16="http://schemas.microsoft.com/office/drawing/2014/main" id="{F4455B71-26BD-0AF3-2345-F4B544E5E0C8}"/>
              </a:ext>
            </a:extLst>
          </p:cNvPr>
          <p:cNvSpPr txBox="1">
            <a:spLocks/>
          </p:cNvSpPr>
          <p:nvPr/>
        </p:nvSpPr>
        <p:spPr>
          <a:xfrm>
            <a:off x="0" y="171450"/>
            <a:ext cx="12193200" cy="52578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pPr>
            <a:r>
              <a:rPr lang="es-CO" sz="3600" dirty="0">
                <a:latin typeface="Calibri" panose="020F0502020204030204" pitchFamily="34" charset="0"/>
                <a:ea typeface="Calibri" panose="020F0502020204030204" pitchFamily="34" charset="0"/>
                <a:cs typeface="Times New Roman" panose="02020603050405020304" pitchFamily="18" charset="0"/>
              </a:rPr>
              <a:t>  Aplicación en el AMVA - Análisis</a:t>
            </a:r>
          </a:p>
        </p:txBody>
      </p:sp>
      <p:sp>
        <p:nvSpPr>
          <p:cNvPr id="19" name="CuadroTexto 18">
            <a:extLst>
              <a:ext uri="{FF2B5EF4-FFF2-40B4-BE49-F238E27FC236}">
                <a16:creationId xmlns:a16="http://schemas.microsoft.com/office/drawing/2014/main" id="{5F56CC24-313D-7D8A-B52E-86D4EFDD7BFA}"/>
              </a:ext>
            </a:extLst>
          </p:cNvPr>
          <p:cNvSpPr txBox="1"/>
          <p:nvPr/>
        </p:nvSpPr>
        <p:spPr>
          <a:xfrm>
            <a:off x="4859116" y="2030623"/>
            <a:ext cx="6858930"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1. Zonas estratégicas para la localización</a:t>
            </a:r>
          </a:p>
        </p:txBody>
      </p:sp>
      <p:sp>
        <p:nvSpPr>
          <p:cNvPr id="20" name="1 Rectángulo redondeado">
            <a:extLst>
              <a:ext uri="{FF2B5EF4-FFF2-40B4-BE49-F238E27FC236}">
                <a16:creationId xmlns:a16="http://schemas.microsoft.com/office/drawing/2014/main" id="{CCC38236-A7D0-9898-6DD7-8EF491D18439}"/>
              </a:ext>
            </a:extLst>
          </p:cNvPr>
          <p:cNvSpPr/>
          <p:nvPr/>
        </p:nvSpPr>
        <p:spPr>
          <a:xfrm>
            <a:off x="4839293" y="2008115"/>
            <a:ext cx="6893169" cy="52578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1" name="CuadroTexto 20">
            <a:extLst>
              <a:ext uri="{FF2B5EF4-FFF2-40B4-BE49-F238E27FC236}">
                <a16:creationId xmlns:a16="http://schemas.microsoft.com/office/drawing/2014/main" id="{5EACBDC4-E039-2298-299A-009D18DD6DD7}"/>
              </a:ext>
            </a:extLst>
          </p:cNvPr>
          <p:cNvSpPr txBox="1"/>
          <p:nvPr/>
        </p:nvSpPr>
        <p:spPr>
          <a:xfrm>
            <a:off x="4844700" y="3397148"/>
            <a:ext cx="6858930"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2. Caracterización de potencialidades del territorio</a:t>
            </a:r>
          </a:p>
        </p:txBody>
      </p:sp>
      <p:sp>
        <p:nvSpPr>
          <p:cNvPr id="22" name="1 Rectángulo redondeado">
            <a:extLst>
              <a:ext uri="{FF2B5EF4-FFF2-40B4-BE49-F238E27FC236}">
                <a16:creationId xmlns:a16="http://schemas.microsoft.com/office/drawing/2014/main" id="{62CEBCDE-F24C-C3EF-F368-83A1491051D4}"/>
              </a:ext>
            </a:extLst>
          </p:cNvPr>
          <p:cNvSpPr/>
          <p:nvPr/>
        </p:nvSpPr>
        <p:spPr>
          <a:xfrm>
            <a:off x="4824877" y="3374640"/>
            <a:ext cx="6893169" cy="48417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sp>
        <p:nvSpPr>
          <p:cNvPr id="23" name="CuadroTexto 22">
            <a:extLst>
              <a:ext uri="{FF2B5EF4-FFF2-40B4-BE49-F238E27FC236}">
                <a16:creationId xmlns:a16="http://schemas.microsoft.com/office/drawing/2014/main" id="{B07F2A2A-6C94-A9E2-CB3A-AC9434B67D0E}"/>
              </a:ext>
            </a:extLst>
          </p:cNvPr>
          <p:cNvSpPr txBox="1"/>
          <p:nvPr/>
        </p:nvSpPr>
        <p:spPr>
          <a:xfrm>
            <a:off x="4859116" y="4791809"/>
            <a:ext cx="6858930" cy="461665"/>
          </a:xfrm>
          <a:prstGeom prst="rect">
            <a:avLst/>
          </a:prstGeom>
          <a:noFill/>
        </p:spPr>
        <p:txBody>
          <a:bodyPr wrap="square">
            <a:spAutoFit/>
          </a:bodyPr>
          <a:lstStyle>
            <a:defPPr>
              <a:defRPr lang="es-CO"/>
            </a:defPPr>
            <a:lvl1pPr marL="285750" indent="-285750" algn="ctr">
              <a:spcAft>
                <a:spcPts val="100"/>
              </a:spcAft>
              <a:buFontTx/>
              <a:buChar char="-"/>
              <a:defRPr b="1">
                <a:latin typeface="Calibri" panose="020F0502020204030204" pitchFamily="34" charset="0"/>
                <a:ea typeface="Calibri" panose="020F0502020204030204" pitchFamily="34" charset="0"/>
                <a:cs typeface="Times New Roman" panose="02020603050405020304" pitchFamily="18" charset="0"/>
              </a:defRPr>
            </a:lvl1pPr>
          </a:lstStyle>
          <a:p>
            <a:pPr marL="0" indent="0" algn="just">
              <a:buNone/>
            </a:pPr>
            <a:r>
              <a:rPr lang="es-CO" sz="2400" dirty="0"/>
              <a:t>3. Determinación de articulaciones físico-espaciales</a:t>
            </a:r>
          </a:p>
        </p:txBody>
      </p:sp>
      <p:sp>
        <p:nvSpPr>
          <p:cNvPr id="24" name="1 Rectángulo redondeado">
            <a:extLst>
              <a:ext uri="{FF2B5EF4-FFF2-40B4-BE49-F238E27FC236}">
                <a16:creationId xmlns:a16="http://schemas.microsoft.com/office/drawing/2014/main" id="{84D1DA52-5B26-41D2-DD6C-172AA3D34B58}"/>
              </a:ext>
            </a:extLst>
          </p:cNvPr>
          <p:cNvSpPr/>
          <p:nvPr/>
        </p:nvSpPr>
        <p:spPr>
          <a:xfrm>
            <a:off x="4839293" y="4769301"/>
            <a:ext cx="6893169" cy="48417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sz="2800">
              <a:solidFill>
                <a:schemeClr val="tx1"/>
              </a:solidFill>
            </a:endParaRPr>
          </a:p>
        </p:txBody>
      </p:sp>
      <p:cxnSp>
        <p:nvCxnSpPr>
          <p:cNvPr id="32" name="Conector: angular 31">
            <a:extLst>
              <a:ext uri="{FF2B5EF4-FFF2-40B4-BE49-F238E27FC236}">
                <a16:creationId xmlns:a16="http://schemas.microsoft.com/office/drawing/2014/main" id="{F5ED7B32-AE5D-1580-266A-696A5CAA4DAA}"/>
              </a:ext>
            </a:extLst>
          </p:cNvPr>
          <p:cNvCxnSpPr>
            <a:stCxn id="5" idx="0"/>
            <a:endCxn id="20" idx="1"/>
          </p:cNvCxnSpPr>
          <p:nvPr/>
        </p:nvCxnSpPr>
        <p:spPr>
          <a:xfrm rot="5400000" flipH="1" flipV="1">
            <a:off x="3012148" y="1392751"/>
            <a:ext cx="948891" cy="2705400"/>
          </a:xfrm>
          <a:prstGeom prst="bentConnector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Conector: angular 40">
            <a:extLst>
              <a:ext uri="{FF2B5EF4-FFF2-40B4-BE49-F238E27FC236}">
                <a16:creationId xmlns:a16="http://schemas.microsoft.com/office/drawing/2014/main" id="{C9501150-5B45-0D15-CD05-18424829C74D}"/>
              </a:ext>
            </a:extLst>
          </p:cNvPr>
          <p:cNvCxnSpPr>
            <a:stCxn id="5" idx="2"/>
            <a:endCxn id="24" idx="1"/>
          </p:cNvCxnSpPr>
          <p:nvPr/>
        </p:nvCxnSpPr>
        <p:spPr>
          <a:xfrm rot="16200000" flipH="1">
            <a:off x="2991777" y="3163871"/>
            <a:ext cx="989633" cy="2705400"/>
          </a:xfrm>
          <a:prstGeom prst="bentConnector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Conector recto 42">
            <a:extLst>
              <a:ext uri="{FF2B5EF4-FFF2-40B4-BE49-F238E27FC236}">
                <a16:creationId xmlns:a16="http://schemas.microsoft.com/office/drawing/2014/main" id="{29B28F2C-8E42-ED24-CB0C-3ACCF53141FE}"/>
              </a:ext>
            </a:extLst>
          </p:cNvPr>
          <p:cNvCxnSpPr>
            <a:stCxn id="5" idx="3"/>
            <a:endCxn id="21" idx="1"/>
          </p:cNvCxnSpPr>
          <p:nvPr/>
        </p:nvCxnSpPr>
        <p:spPr>
          <a:xfrm flipV="1">
            <a:off x="3878578" y="3616727"/>
            <a:ext cx="946299" cy="4099"/>
          </a:xfrm>
          <a:prstGeom prst="lin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0246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2" grpId="0" animBg="1"/>
      <p:bldP spid="23"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00" y="1400307"/>
            <a:ext cx="4064400" cy="3883913"/>
          </a:xfrm>
          <a:prstGeom prst="rect">
            <a:avLst/>
          </a:prstGeom>
        </p:spPr>
      </p:pic>
      <p:pic>
        <p:nvPicPr>
          <p:cNvPr id="4" name="Imagen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27600" y="1400307"/>
            <a:ext cx="4064400" cy="3883912"/>
          </a:xfrm>
          <a:prstGeom prst="rect">
            <a:avLst/>
          </a:prstGeom>
        </p:spPr>
      </p:pic>
      <p:pic>
        <p:nvPicPr>
          <p:cNvPr id="6" name="Imagen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63200" y="1400307"/>
            <a:ext cx="4064400" cy="3883912"/>
          </a:xfrm>
          <a:prstGeom prst="rect">
            <a:avLst/>
          </a:prstGeom>
        </p:spPr>
      </p:pic>
      <p:sp>
        <p:nvSpPr>
          <p:cNvPr id="12" name="Título 1">
            <a:extLst>
              <a:ext uri="{FF2B5EF4-FFF2-40B4-BE49-F238E27FC236}">
                <a16:creationId xmlns:a16="http://schemas.microsoft.com/office/drawing/2014/main" id="{A06BD5A3-B6E2-48D7-8EB9-7A547DA09FF5}"/>
              </a:ext>
            </a:extLst>
          </p:cNvPr>
          <p:cNvSpPr>
            <a:spLocks noGrp="1"/>
          </p:cNvSpPr>
          <p:nvPr>
            <p:ph type="ctrTitle"/>
          </p:nvPr>
        </p:nvSpPr>
        <p:spPr>
          <a:xfrm>
            <a:off x="0" y="255858"/>
            <a:ext cx="12193200" cy="525780"/>
          </a:xfrm>
        </p:spPr>
        <p:txBody>
          <a:bodyPr anchor="ctr">
            <a:noAutofit/>
          </a:bodyPr>
          <a:lstStyle/>
          <a:p>
            <a:pPr algn="just">
              <a:lnSpc>
                <a:spcPct val="107000"/>
              </a:lnSpc>
              <a:spcAft>
                <a:spcPts val="0"/>
              </a:spcAft>
            </a:pPr>
            <a:r>
              <a:rPr lang="es-CO" sz="2800" dirty="0">
                <a:effectLst/>
                <a:latin typeface="Calibri" panose="020F0502020204030204" pitchFamily="34" charset="0"/>
                <a:ea typeface="Calibri" panose="020F0502020204030204" pitchFamily="34" charset="0"/>
                <a:cs typeface="Times New Roman" panose="02020603050405020304" pitchFamily="18" charset="0"/>
              </a:rPr>
              <a:t> 1. </a:t>
            </a:r>
            <a:r>
              <a:rPr lang="es-CO" sz="2800" dirty="0">
                <a:latin typeface="Calibri" panose="020F0502020204030204" pitchFamily="34" charset="0"/>
                <a:cs typeface="Times New Roman" panose="02020603050405020304" pitchFamily="18" charset="0"/>
              </a:rPr>
              <a:t>Identificación de las zonas más estratégicas para la localización de las infraestructuras de la UdeA en el AMVA</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82A1511D-304D-38EE-5E65-3278096D8C87}"/>
              </a:ext>
            </a:extLst>
          </p:cNvPr>
          <p:cNvSpPr/>
          <p:nvPr/>
        </p:nvSpPr>
        <p:spPr>
          <a:xfrm>
            <a:off x="135293" y="970970"/>
            <a:ext cx="3791414" cy="421654"/>
          </a:xfrm>
          <a:prstGeom prst="rect">
            <a:avLst/>
          </a:prstGeom>
        </p:spPr>
        <p:txBody>
          <a:bodyPr wrap="square">
            <a:spAutoFit/>
          </a:bodyPr>
          <a:lstStyle/>
          <a:p>
            <a:pPr algn="ctr">
              <a:lnSpc>
                <a:spcPct val="107000"/>
              </a:lnSpc>
              <a:spcAft>
                <a:spcPts val="1200"/>
              </a:spcAft>
            </a:pPr>
            <a:r>
              <a:rPr lang="es-CO" sz="2000" dirty="0">
                <a:cs typeface="Times New Roman" panose="02020603050405020304" pitchFamily="18" charset="0"/>
              </a:rPr>
              <a:t>Densidad habitacional (Per/</a:t>
            </a:r>
            <a:r>
              <a:rPr lang="es-CO" sz="2000" dirty="0" err="1">
                <a:cs typeface="Times New Roman" panose="02020603050405020304" pitchFamily="18" charset="0"/>
              </a:rPr>
              <a:t>Viv</a:t>
            </a:r>
            <a:r>
              <a:rPr lang="es-CO" sz="2000" dirty="0">
                <a:cs typeface="Times New Roman" panose="02020603050405020304" pitchFamily="18" charset="0"/>
              </a:rPr>
              <a:t>)</a:t>
            </a:r>
          </a:p>
        </p:txBody>
      </p:sp>
      <p:sp>
        <p:nvSpPr>
          <p:cNvPr id="15" name="Rectángulo 14">
            <a:extLst>
              <a:ext uri="{FF2B5EF4-FFF2-40B4-BE49-F238E27FC236}">
                <a16:creationId xmlns:a16="http://schemas.microsoft.com/office/drawing/2014/main" id="{6E8A7E3E-0178-A9A3-89FC-480ADFE8C660}"/>
              </a:ext>
            </a:extLst>
          </p:cNvPr>
          <p:cNvSpPr/>
          <p:nvPr/>
        </p:nvSpPr>
        <p:spPr>
          <a:xfrm>
            <a:off x="144966" y="5492178"/>
            <a:ext cx="3791414" cy="375552"/>
          </a:xfrm>
          <a:prstGeom prst="rect">
            <a:avLst/>
          </a:prstGeom>
          <a:ln w="19050">
            <a:solidFill>
              <a:srgbClr val="C00000"/>
            </a:solidFill>
            <a:prstDash val="dash"/>
          </a:ln>
        </p:spPr>
        <p:txBody>
          <a:bodyPr wrap="square">
            <a:spAutoFit/>
          </a:bodyPr>
          <a:lstStyle/>
          <a:p>
            <a:pPr algn="ctr">
              <a:lnSpc>
                <a:spcPct val="107000"/>
              </a:lnSpc>
              <a:spcAft>
                <a:spcPts val="1200"/>
              </a:spcAft>
            </a:pPr>
            <a:r>
              <a:rPr lang="es-CO" dirty="0">
                <a:cs typeface="Times New Roman" panose="02020603050405020304" pitchFamily="18" charset="0"/>
              </a:rPr>
              <a:t>Actividad humana, impacto territorio</a:t>
            </a:r>
          </a:p>
        </p:txBody>
      </p:sp>
      <p:sp>
        <p:nvSpPr>
          <p:cNvPr id="18" name="Rectángulo 17">
            <a:extLst>
              <a:ext uri="{FF2B5EF4-FFF2-40B4-BE49-F238E27FC236}">
                <a16:creationId xmlns:a16="http://schemas.microsoft.com/office/drawing/2014/main" id="{6E8A7E3E-0178-A9A3-89FC-480ADFE8C660}"/>
              </a:ext>
            </a:extLst>
          </p:cNvPr>
          <p:cNvSpPr/>
          <p:nvPr/>
        </p:nvSpPr>
        <p:spPr>
          <a:xfrm>
            <a:off x="4199693" y="5492178"/>
            <a:ext cx="3791414" cy="375552"/>
          </a:xfrm>
          <a:prstGeom prst="rect">
            <a:avLst/>
          </a:prstGeom>
          <a:ln w="19050">
            <a:solidFill>
              <a:srgbClr val="C00000"/>
            </a:solidFill>
            <a:prstDash val="dash"/>
          </a:ln>
        </p:spPr>
        <p:txBody>
          <a:bodyPr wrap="square">
            <a:spAutoFit/>
          </a:bodyPr>
          <a:lstStyle/>
          <a:p>
            <a:pPr algn="ctr">
              <a:lnSpc>
                <a:spcPct val="107000"/>
              </a:lnSpc>
              <a:spcAft>
                <a:spcPts val="1200"/>
              </a:spcAft>
            </a:pPr>
            <a:r>
              <a:rPr lang="es-CO" dirty="0">
                <a:cs typeface="Times New Roman" panose="02020603050405020304" pitchFamily="18" charset="0"/>
              </a:rPr>
              <a:t>La oferta natural del territorio</a:t>
            </a:r>
          </a:p>
        </p:txBody>
      </p:sp>
      <p:sp>
        <p:nvSpPr>
          <p:cNvPr id="19" name="Rectángulo 18">
            <a:extLst>
              <a:ext uri="{FF2B5EF4-FFF2-40B4-BE49-F238E27FC236}">
                <a16:creationId xmlns:a16="http://schemas.microsoft.com/office/drawing/2014/main" id="{6E8A7E3E-0178-A9A3-89FC-480ADFE8C660}"/>
              </a:ext>
            </a:extLst>
          </p:cNvPr>
          <p:cNvSpPr/>
          <p:nvPr/>
        </p:nvSpPr>
        <p:spPr>
          <a:xfrm>
            <a:off x="8264093" y="5492178"/>
            <a:ext cx="3791414" cy="375552"/>
          </a:xfrm>
          <a:prstGeom prst="rect">
            <a:avLst/>
          </a:prstGeom>
          <a:ln w="19050">
            <a:solidFill>
              <a:srgbClr val="C00000"/>
            </a:solidFill>
            <a:prstDash val="dash"/>
          </a:ln>
        </p:spPr>
        <p:txBody>
          <a:bodyPr wrap="square">
            <a:spAutoFit/>
          </a:bodyPr>
          <a:lstStyle/>
          <a:p>
            <a:pPr algn="ctr">
              <a:lnSpc>
                <a:spcPct val="107000"/>
              </a:lnSpc>
              <a:spcAft>
                <a:spcPts val="1200"/>
              </a:spcAft>
            </a:pPr>
            <a:r>
              <a:rPr lang="es-CO" dirty="0">
                <a:cs typeface="Times New Roman" panose="02020603050405020304" pitchFamily="18" charset="0"/>
              </a:rPr>
              <a:t>Planes estratégicos en el territorio</a:t>
            </a:r>
          </a:p>
        </p:txBody>
      </p:sp>
      <p:sp>
        <p:nvSpPr>
          <p:cNvPr id="21" name="Rectángulo: esquinas redondeadas 30">
            <a:extLst>
              <a:ext uri="{FF2B5EF4-FFF2-40B4-BE49-F238E27FC236}">
                <a16:creationId xmlns:a16="http://schemas.microsoft.com/office/drawing/2014/main" id="{514BFA19-5EFC-4995-89DE-9D8C461C4942}"/>
              </a:ext>
            </a:extLst>
          </p:cNvPr>
          <p:cNvSpPr/>
          <p:nvPr/>
        </p:nvSpPr>
        <p:spPr>
          <a:xfrm>
            <a:off x="144966" y="5998518"/>
            <a:ext cx="3791414" cy="430432"/>
          </a:xfrm>
          <a:prstGeom prst="roundRect">
            <a:avLst>
              <a:gd name="adj" fmla="val 50000"/>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Social</a:t>
            </a:r>
          </a:p>
        </p:txBody>
      </p:sp>
      <p:sp>
        <p:nvSpPr>
          <p:cNvPr id="22" name="Rectángulo: esquinas redondeadas 33">
            <a:extLst>
              <a:ext uri="{FF2B5EF4-FFF2-40B4-BE49-F238E27FC236}">
                <a16:creationId xmlns:a16="http://schemas.microsoft.com/office/drawing/2014/main" id="{E13DA102-2F20-4E57-BA47-8A53894ECF06}"/>
              </a:ext>
            </a:extLst>
          </p:cNvPr>
          <p:cNvSpPr/>
          <p:nvPr/>
        </p:nvSpPr>
        <p:spPr>
          <a:xfrm>
            <a:off x="184096" y="6037648"/>
            <a:ext cx="3706968" cy="35217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26" name="Rectángulo: esquinas redondeadas 42">
            <a:extLst>
              <a:ext uri="{FF2B5EF4-FFF2-40B4-BE49-F238E27FC236}">
                <a16:creationId xmlns:a16="http://schemas.microsoft.com/office/drawing/2014/main" id="{09069C9A-1E59-4590-ADBD-76FF102A3BDD}"/>
              </a:ext>
            </a:extLst>
          </p:cNvPr>
          <p:cNvSpPr/>
          <p:nvPr/>
        </p:nvSpPr>
        <p:spPr>
          <a:xfrm>
            <a:off x="4199693" y="5988288"/>
            <a:ext cx="3791414" cy="430435"/>
          </a:xfrm>
          <a:prstGeom prst="roundRect">
            <a:avLst>
              <a:gd name="adj" fmla="val 50000"/>
            </a:avLst>
          </a:prstGeom>
          <a:solidFill>
            <a:srgbClr val="FBBA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Ambiental</a:t>
            </a:r>
          </a:p>
        </p:txBody>
      </p:sp>
      <p:sp>
        <p:nvSpPr>
          <p:cNvPr id="27" name="Rectángulo: esquinas redondeadas 43">
            <a:extLst>
              <a:ext uri="{FF2B5EF4-FFF2-40B4-BE49-F238E27FC236}">
                <a16:creationId xmlns:a16="http://schemas.microsoft.com/office/drawing/2014/main" id="{DC48E26C-AF01-447B-AE4E-E313D4B09F2A}"/>
              </a:ext>
            </a:extLst>
          </p:cNvPr>
          <p:cNvSpPr/>
          <p:nvPr/>
        </p:nvSpPr>
        <p:spPr>
          <a:xfrm>
            <a:off x="4238823" y="6027418"/>
            <a:ext cx="3718061"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31" name="Rectángulo: esquinas redondeadas 47">
            <a:extLst>
              <a:ext uri="{FF2B5EF4-FFF2-40B4-BE49-F238E27FC236}">
                <a16:creationId xmlns:a16="http://schemas.microsoft.com/office/drawing/2014/main" id="{01BDD4F1-306C-4F2E-95F8-474574E0AB45}"/>
              </a:ext>
            </a:extLst>
          </p:cNvPr>
          <p:cNvSpPr/>
          <p:nvPr/>
        </p:nvSpPr>
        <p:spPr>
          <a:xfrm>
            <a:off x="8264093" y="5986007"/>
            <a:ext cx="3791414" cy="430435"/>
          </a:xfrm>
          <a:prstGeom prst="roundRect">
            <a:avLst>
              <a:gd name="adj" fmla="val 50000"/>
            </a:avLst>
          </a:prstGeom>
          <a:solidFill>
            <a:srgbClr val="0060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Dimensión Físico-Espacial</a:t>
            </a:r>
          </a:p>
        </p:txBody>
      </p:sp>
      <p:sp>
        <p:nvSpPr>
          <p:cNvPr id="32" name="Rectángulo: esquinas redondeadas 48">
            <a:extLst>
              <a:ext uri="{FF2B5EF4-FFF2-40B4-BE49-F238E27FC236}">
                <a16:creationId xmlns:a16="http://schemas.microsoft.com/office/drawing/2014/main" id="{7CE5D042-643F-456A-AD27-F1E36E71BDC4}"/>
              </a:ext>
            </a:extLst>
          </p:cNvPr>
          <p:cNvSpPr/>
          <p:nvPr/>
        </p:nvSpPr>
        <p:spPr>
          <a:xfrm>
            <a:off x="8303223" y="6025137"/>
            <a:ext cx="3712931" cy="352174"/>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b="1" dirty="0"/>
          </a:p>
        </p:txBody>
      </p:sp>
      <p:sp>
        <p:nvSpPr>
          <p:cNvPr id="35" name="Rectángulo 34">
            <a:extLst>
              <a:ext uri="{FF2B5EF4-FFF2-40B4-BE49-F238E27FC236}">
                <a16:creationId xmlns:a16="http://schemas.microsoft.com/office/drawing/2014/main" id="{82A1511D-304D-38EE-5E65-3278096D8C87}"/>
              </a:ext>
            </a:extLst>
          </p:cNvPr>
          <p:cNvSpPr/>
          <p:nvPr/>
        </p:nvSpPr>
        <p:spPr>
          <a:xfrm>
            <a:off x="4199693" y="970970"/>
            <a:ext cx="3791414" cy="407035"/>
          </a:xfrm>
          <a:prstGeom prst="rect">
            <a:avLst/>
          </a:prstGeom>
        </p:spPr>
        <p:txBody>
          <a:bodyPr wrap="square">
            <a:spAutoFit/>
          </a:bodyPr>
          <a:lstStyle/>
          <a:p>
            <a:pPr algn="ctr">
              <a:lnSpc>
                <a:spcPct val="107000"/>
              </a:lnSpc>
              <a:spcAft>
                <a:spcPts val="1200"/>
              </a:spcAft>
            </a:pPr>
            <a:r>
              <a:rPr lang="es-CO" sz="2000" dirty="0">
                <a:cs typeface="Times New Roman" panose="02020603050405020304" pitchFamily="18" charset="0"/>
              </a:rPr>
              <a:t>Clasificación suelo - PEMOT</a:t>
            </a:r>
          </a:p>
        </p:txBody>
      </p:sp>
      <p:sp>
        <p:nvSpPr>
          <p:cNvPr id="36" name="Rectángulo 35">
            <a:extLst>
              <a:ext uri="{FF2B5EF4-FFF2-40B4-BE49-F238E27FC236}">
                <a16:creationId xmlns:a16="http://schemas.microsoft.com/office/drawing/2014/main" id="{82A1511D-304D-38EE-5E65-3278096D8C87}"/>
              </a:ext>
            </a:extLst>
          </p:cNvPr>
          <p:cNvSpPr/>
          <p:nvPr/>
        </p:nvSpPr>
        <p:spPr>
          <a:xfrm>
            <a:off x="8263981" y="970970"/>
            <a:ext cx="3791414" cy="421654"/>
          </a:xfrm>
          <a:prstGeom prst="rect">
            <a:avLst/>
          </a:prstGeom>
        </p:spPr>
        <p:txBody>
          <a:bodyPr wrap="square">
            <a:spAutoFit/>
          </a:bodyPr>
          <a:lstStyle/>
          <a:p>
            <a:pPr algn="ctr">
              <a:lnSpc>
                <a:spcPct val="107000"/>
              </a:lnSpc>
              <a:spcAft>
                <a:spcPts val="1200"/>
              </a:spcAft>
            </a:pPr>
            <a:r>
              <a:rPr lang="es-CO" sz="2000" dirty="0">
                <a:cs typeface="Times New Roman" panose="02020603050405020304" pitchFamily="18" charset="0"/>
              </a:rPr>
              <a:t>Sistema de centralidades - PEMOT</a:t>
            </a:r>
          </a:p>
        </p:txBody>
      </p:sp>
    </p:spTree>
    <p:extLst>
      <p:ext uri="{BB962C8B-B14F-4D97-AF65-F5344CB8AC3E}">
        <p14:creationId xmlns:p14="http://schemas.microsoft.com/office/powerpoint/2010/main" val="11228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8" grpId="0" animBg="1"/>
      <p:bldP spid="19" grpId="0" animBg="1"/>
      <p:bldP spid="21" grpId="0" animBg="1"/>
      <p:bldP spid="22" grpId="0" animBg="1"/>
      <p:bldP spid="26" grpId="0" animBg="1"/>
      <p:bldP spid="27" grpId="0" animBg="1"/>
      <p:bldP spid="31" grpId="0" animBg="1"/>
      <p:bldP spid="32" grpId="0" animBg="1"/>
      <p:bldP spid="35" grpId="0"/>
      <p:bldP spid="3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10638</TotalTime>
  <Words>2290</Words>
  <Application>Microsoft Office PowerPoint</Application>
  <PresentationFormat>Panorámica</PresentationFormat>
  <Paragraphs>285</Paragraphs>
  <Slides>29</Slides>
  <Notes>5</Notes>
  <HiddenSlides>2</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   Lineamientos para el Desarrollo Físico-Espacial futuro de la Universidad de Antioquia  Avances proyecto PAI  Javier Esteban Henao Herrera  División de Planes y Proyectos Dirección de Planeación y Desarrollo Institucional Universidad de Antioquia 2022</vt:lpstr>
      <vt:lpstr>¿Cómo podría darse el desarrollo físico-espacial de la Universidad de Antioquia en el Área Metropolitana del Valle de Aburrá (AMVA) para los próximos 20 años?</vt:lpstr>
      <vt:lpstr>Presentación de PowerPoint</vt:lpstr>
      <vt:lpstr>Presentación de PowerPoint</vt:lpstr>
      <vt:lpstr>  Sobre las dimensiones</vt:lpstr>
      <vt:lpstr>Presentación de PowerPoint</vt:lpstr>
      <vt:lpstr>Presentación de PowerPoint</vt:lpstr>
      <vt:lpstr>Presentación de PowerPoint</vt:lpstr>
      <vt:lpstr> 1. Identificación de las zonas más estratégicas para la localización de las infraestructuras de la UdeA en el AMVA</vt:lpstr>
      <vt:lpstr>  Otros factores analizados</vt:lpstr>
      <vt:lpstr>Presentación de PowerPoint</vt:lpstr>
      <vt:lpstr>2. Caracterización de las potencialidades del territorio en el que se tiene presencia</vt:lpstr>
      <vt:lpstr>Presentación de PowerPoint</vt:lpstr>
      <vt:lpstr>Presentación de PowerPoint</vt:lpstr>
      <vt:lpstr>Presentación de PowerPoint</vt:lpstr>
      <vt:lpstr>  3. Determinación de articulaciones físico-espaciales </vt:lpstr>
      <vt:lpstr>Presentación de PowerPoint</vt:lpstr>
      <vt:lpstr>Presentación de PowerPoint</vt:lpstr>
      <vt:lpstr>a. Priorización de las zonas de influencia universitaria</vt:lpstr>
      <vt:lpstr>  b. Generación de lineamientos (a manera de ejemplo)</vt:lpstr>
      <vt:lpstr>  Estructura de lineamientos</vt:lpstr>
      <vt:lpstr>  c. Aplicación: Los Meandros-Hatillo / Renovación de infraestructura universitaria </vt:lpstr>
      <vt:lpstr>  Definición de proyectos estratégicos (Capacidad: 1´377.800 m2 / 137,78 ha)</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de Desarrollo Físico-Espacial de la Universidad de Antioquia</dc:title>
  <dc:creator>JAVIER ESTEBAN HENAO HERRERA</dc:creator>
  <cp:lastModifiedBy>JAVIER ESTEBAN HENAO HERRERA</cp:lastModifiedBy>
  <cp:revision>424</cp:revision>
  <dcterms:created xsi:type="dcterms:W3CDTF">2020-07-11T21:54:05Z</dcterms:created>
  <dcterms:modified xsi:type="dcterms:W3CDTF">2022-10-21T15:43:53Z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1280676</vt:lpwstr>
  </property>
  <property fmtid="{D5CDD505-2E9C-101B-9397-08002B2CF9AE}" name="NXPowerLiteSettings" pid="3">
    <vt:lpwstr>F7000400038000</vt:lpwstr>
  </property>
  <property fmtid="{D5CDD505-2E9C-101B-9397-08002B2CF9AE}" name="NXPowerLiteVersion" pid="4">
    <vt:lpwstr>S9.2.0</vt:lpwstr>
  </property>
</Properties>
</file>